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472" r:id="rId2"/>
    <p:sldId id="474" r:id="rId3"/>
    <p:sldId id="473" r:id="rId4"/>
    <p:sldId id="450" r:id="rId5"/>
    <p:sldId id="457" r:id="rId6"/>
    <p:sldId id="458" r:id="rId7"/>
    <p:sldId id="460" r:id="rId8"/>
    <p:sldId id="459" r:id="rId9"/>
    <p:sldId id="461" r:id="rId10"/>
    <p:sldId id="462" r:id="rId11"/>
    <p:sldId id="463" r:id="rId12"/>
    <p:sldId id="468" r:id="rId13"/>
    <p:sldId id="464" r:id="rId14"/>
    <p:sldId id="475" r:id="rId15"/>
    <p:sldId id="470" r:id="rId16"/>
    <p:sldId id="471" r:id="rId17"/>
    <p:sldId id="469" r:id="rId18"/>
    <p:sldId id="466" r:id="rId19"/>
  </p:sldIdLst>
  <p:sldSz cx="12192000" cy="6858000"/>
  <p:notesSz cx="7102475" cy="93884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LIDE STARTERS" id="{ACC24B29-0CC7-491A-A98A-CF7CBDBE501E}">
          <p14:sldIdLst/>
        </p14:section>
        <p14:section name="Presentation Slides" id="{C57A0C9F-6B04-EB45-AA9C-D522DB90B3A6}">
          <p14:sldIdLst>
            <p14:sldId id="472"/>
            <p14:sldId id="474"/>
            <p14:sldId id="473"/>
            <p14:sldId id="450"/>
            <p14:sldId id="457"/>
            <p14:sldId id="458"/>
            <p14:sldId id="460"/>
            <p14:sldId id="459"/>
            <p14:sldId id="461"/>
            <p14:sldId id="462"/>
            <p14:sldId id="463"/>
            <p14:sldId id="468"/>
            <p14:sldId id="464"/>
            <p14:sldId id="475"/>
            <p14:sldId id="470"/>
            <p14:sldId id="471"/>
            <p14:sldId id="469"/>
            <p14:sldId id="466"/>
          </p14:sldIdLst>
        </p14:section>
        <p14:section name="Outro + Thank You" id="{6CD91DAB-8EC3-4802-89E9-0F1C7022FB28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F3830"/>
    <a:srgbClr val="CC3300"/>
    <a:srgbClr val="E6E6E6"/>
    <a:srgbClr val="000000"/>
    <a:srgbClr val="DC5924"/>
    <a:srgbClr val="B7472A"/>
    <a:srgbClr val="FFFFFF"/>
    <a:srgbClr val="75D1FF"/>
    <a:srgbClr val="11161C"/>
    <a:srgbClr val="7F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411" autoAdjust="0"/>
    <p:restoredTop sz="85366" autoAdjust="0"/>
  </p:normalViewPr>
  <p:slideViewPr>
    <p:cSldViewPr snapToGrid="0">
      <p:cViewPr varScale="1">
        <p:scale>
          <a:sx n="98" d="100"/>
          <a:sy n="98" d="100"/>
        </p:scale>
        <p:origin x="510" y="9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8" d="100"/>
        <a:sy n="108" d="100"/>
      </p:scale>
      <p:origin x="0" y="-3162"/>
    </p:cViewPr>
  </p:sorterViewPr>
  <p:notesViewPr>
    <p:cSldViewPr snapToGrid="0">
      <p:cViewPr varScale="1">
        <p:scale>
          <a:sx n="148" d="100"/>
          <a:sy n="148" d="100"/>
        </p:scale>
        <p:origin x="3664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3077739" cy="471054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3092" y="2"/>
            <a:ext cx="3077739" cy="471054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r">
              <a:defRPr sz="1200"/>
            </a:lvl1pPr>
          </a:lstStyle>
          <a:p>
            <a:fld id="{7CCA049B-3A46-4BDA-A8F5-2925B00FE570}" type="datetimeFigureOut">
              <a:rPr lang="en-US" smtClean="0"/>
              <a:t>2/8/2024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917422"/>
            <a:ext cx="3077739" cy="471053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3092" y="8917422"/>
            <a:ext cx="3077739" cy="471053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r">
              <a:defRPr sz="1200"/>
            </a:lvl1pPr>
          </a:lstStyle>
          <a:p>
            <a:fld id="{DBAA5490-FD59-4087-AC7E-016E8A4124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0926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3077739" cy="471054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3092" y="2"/>
            <a:ext cx="3077739" cy="471054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r">
              <a:defRPr sz="1200"/>
            </a:lvl1pPr>
          </a:lstStyle>
          <a:p>
            <a:fld id="{44C46CEC-428A-4DD0-A7C7-21AF8DE33E93}" type="datetimeFigureOut">
              <a:rPr lang="en-US" smtClean="0"/>
              <a:t>2/8/2024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35013" y="647047"/>
            <a:ext cx="5632450" cy="31686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229" tIns="47114" rIns="94229" bIns="4711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10248" y="3991688"/>
            <a:ext cx="5681980" cy="4513120"/>
          </a:xfrm>
          <a:prstGeom prst="rect">
            <a:avLst/>
          </a:prstGeom>
        </p:spPr>
        <p:txBody>
          <a:bodyPr vert="horz" lIns="94229" tIns="47114" rIns="94229" bIns="47114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917422"/>
            <a:ext cx="3077739" cy="471053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3092" y="8917422"/>
            <a:ext cx="3077739" cy="471053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r">
              <a:defRPr sz="1200"/>
            </a:lvl1pPr>
          </a:lstStyle>
          <a:p>
            <a:fld id="{4CBCEA92-F142-4D57-B507-37BDAF4471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0205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5013" y="647700"/>
            <a:ext cx="5632450" cy="31686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Civil War Washington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4837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5013" y="647700"/>
            <a:ext cx="5632450" cy="31686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0488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5013" y="647700"/>
            <a:ext cx="5632450" cy="31686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4822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5013" y="647700"/>
            <a:ext cx="5632450" cy="31686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278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5013" y="647700"/>
            <a:ext cx="5632450" cy="31686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Dissertation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6131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5013" y="647700"/>
            <a:ext cx="5632450" cy="31686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Placing Segregation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8958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5013" y="647700"/>
            <a:ext cx="5632450" cy="31686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4982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5013" y="647700"/>
            <a:ext cx="5632450" cy="31686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3705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5013" y="647700"/>
            <a:ext cx="5632450" cy="31686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4042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5013" y="647700"/>
            <a:ext cx="5632450" cy="31686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8761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5013" y="647700"/>
            <a:ext cx="5632450" cy="31686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1982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5013" y="647700"/>
            <a:ext cx="5632450" cy="31686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8415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0_Title_Library_Ligh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 userDrawn="1"/>
        </p:nvCxnSpPr>
        <p:spPr>
          <a:xfrm>
            <a:off x="9645990" y="6087990"/>
            <a:ext cx="0" cy="58859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37" y="506410"/>
            <a:ext cx="2560320" cy="505090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3029" y="6133498"/>
            <a:ext cx="1358305" cy="518613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667000" y="2165355"/>
            <a:ext cx="9257675" cy="556237"/>
          </a:xfrm>
          <a:prstGeom prst="rect">
            <a:avLst/>
          </a:prstGeom>
        </p:spPr>
        <p:txBody>
          <a:bodyPr/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667000" y="2825799"/>
            <a:ext cx="9257675" cy="424732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 hasCustomPrompt="1"/>
          </p:nvPr>
        </p:nvSpPr>
        <p:spPr>
          <a:xfrm>
            <a:off x="2667000" y="1249177"/>
            <a:ext cx="9257675" cy="811971"/>
          </a:xfrm>
          <a:prstGeom prst="rect">
            <a:avLst/>
          </a:prstGeom>
        </p:spPr>
        <p:txBody>
          <a:bodyPr/>
          <a:lstStyle>
            <a:lvl1pPr>
              <a:defRPr sz="6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918128" y="6231410"/>
            <a:ext cx="1500824" cy="301753"/>
          </a:xfrm>
          <a:prstGeom prst="rect">
            <a:avLst/>
          </a:prstGeom>
        </p:spPr>
      </p:pic>
      <p:sp>
        <p:nvSpPr>
          <p:cNvPr id="15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2667000" y="3393322"/>
            <a:ext cx="9257675" cy="369332"/>
          </a:xfrm>
          <a:prstGeom prst="rect">
            <a:avLst/>
          </a:prstGeom>
        </p:spPr>
        <p:txBody>
          <a:bodyPr/>
          <a:lstStyle>
            <a:lvl1pPr>
              <a:defRPr sz="2000" b="0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Month 00, 0000</a:t>
            </a:r>
          </a:p>
        </p:txBody>
      </p:sp>
    </p:spTree>
    <p:extLst>
      <p:ext uri="{BB962C8B-B14F-4D97-AF65-F5344CB8AC3E}">
        <p14:creationId xmlns:p14="http://schemas.microsoft.com/office/powerpoint/2010/main" val="5866202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-Circle_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: Shape 13"/>
          <p:cNvSpPr/>
          <p:nvPr userDrawn="1"/>
        </p:nvSpPr>
        <p:spPr>
          <a:xfrm>
            <a:off x="129521" y="0"/>
            <a:ext cx="4741280" cy="2353474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555244" y="0"/>
            <a:ext cx="4083304" cy="914096"/>
          </a:xfrm>
          <a:prstGeom prst="rect">
            <a:avLst/>
          </a:prstGeom>
        </p:spPr>
        <p:txBody>
          <a:bodyPr lIns="146304" tIns="420624" rIns="146304" anchor="t" anchorCtr="0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3200" b="0" kern="1200" spc="60" baseline="0" dirty="0">
                <a:solidFill>
                  <a:schemeClr val="bg1"/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Title</a:t>
            </a:r>
          </a:p>
        </p:txBody>
      </p:sp>
      <p:sp>
        <p:nvSpPr>
          <p:cNvPr id="13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4513" y="6402934"/>
            <a:ext cx="841442" cy="321269"/>
          </a:xfrm>
          <a:prstGeom prst="rect">
            <a:avLst/>
          </a:prstGeom>
        </p:spPr>
      </p:pic>
      <p:cxnSp>
        <p:nvCxnSpPr>
          <p:cNvPr id="18" name="Straight Connector 17"/>
          <p:cNvCxnSpPr/>
          <p:nvPr userDrawn="1"/>
        </p:nvCxnSpPr>
        <p:spPr>
          <a:xfrm>
            <a:off x="1424006" y="6402934"/>
            <a:ext cx="0" cy="28484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04800" y="6447364"/>
            <a:ext cx="974767" cy="195985"/>
          </a:xfrm>
          <a:prstGeom prst="rect">
            <a:avLst/>
          </a:prstGeom>
        </p:spPr>
      </p:pic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6E69CEA6-1560-2241-A882-320199CC16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5244" y="2739137"/>
            <a:ext cx="10515600" cy="2080057"/>
          </a:xfrm>
          <a:prstGeom prst="rect">
            <a:avLst/>
          </a:prstGeom>
        </p:spPr>
        <p:txBody>
          <a:bodyPr vert="horz" lIns="91440" tIns="45720" rIns="91440" bIns="4572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2"/>
            <a:r>
              <a:rPr lang="en-US" dirty="0"/>
              <a:t>Second level</a:t>
            </a:r>
          </a:p>
          <a:p>
            <a:pPr lvl="3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  <a:p>
            <a:pPr lvl="5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588043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-Right+Text_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/>
          <p:cNvSpPr/>
          <p:nvPr userDrawn="1"/>
        </p:nvSpPr>
        <p:spPr>
          <a:xfrm>
            <a:off x="9838305" y="0"/>
            <a:ext cx="2034796" cy="1010031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58172" y="197900"/>
            <a:ext cx="1195063" cy="45875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04800" y="209549"/>
            <a:ext cx="9468787" cy="59093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04800" y="6447364"/>
            <a:ext cx="974767" cy="195985"/>
          </a:xfrm>
          <a:prstGeom prst="rect">
            <a:avLst/>
          </a:prstGeom>
        </p:spPr>
      </p:pic>
      <p:sp>
        <p:nvSpPr>
          <p:cNvPr id="9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843010" y="1129750"/>
            <a:ext cx="5030091" cy="4572000"/>
          </a:xfrm>
          <a:prstGeom prst="rect">
            <a:avLst/>
          </a:prstGeom>
          <a:noFill/>
        </p:spPr>
        <p:txBody>
          <a:bodyPr tIns="548640" bIns="2103120" anchor="t" anchorCtr="0">
            <a:noAutofit/>
          </a:bodyPr>
          <a:lstStyle>
            <a:lvl1pPr marL="0" indent="0" algn="ctr">
              <a:buNone/>
              <a:defRPr sz="1600" b="1" i="1" cap="none" baseline="0">
                <a:solidFill>
                  <a:schemeClr val="bg2">
                    <a:lumMod val="95000"/>
                  </a:schemeClr>
                </a:solidFill>
                <a:latin typeface="Century" charset="0"/>
                <a:ea typeface="Century" charset="0"/>
                <a:cs typeface="Century" charset="0"/>
              </a:defRPr>
            </a:lvl1pPr>
          </a:lstStyle>
          <a:p>
            <a:r>
              <a:rPr lang="en-US" dirty="0"/>
              <a:t>Drag picture to placeholder</a:t>
            </a:r>
          </a:p>
          <a:p>
            <a:r>
              <a:rPr lang="en-US" dirty="0"/>
              <a:t>or click icon to add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4513" y="6402934"/>
            <a:ext cx="841442" cy="321269"/>
          </a:xfrm>
          <a:prstGeom prst="rect">
            <a:avLst/>
          </a:prstGeom>
        </p:spPr>
      </p:pic>
      <p:cxnSp>
        <p:nvCxnSpPr>
          <p:cNvPr id="13" name="Straight Connector 12"/>
          <p:cNvCxnSpPr/>
          <p:nvPr userDrawn="1"/>
        </p:nvCxnSpPr>
        <p:spPr>
          <a:xfrm>
            <a:off x="1424006" y="6402934"/>
            <a:ext cx="0" cy="28484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7B71367-BE96-7E49-A67E-3BB332A11CCA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366713" y="1129750"/>
            <a:ext cx="6026150" cy="192616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 marL="573088" indent="-344488">
              <a:tabLst/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-Photo+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2720715"/>
          </a:xfrm>
          <a:prstGeom prst="rect">
            <a:avLst/>
          </a:prstGeom>
          <a:solidFill>
            <a:schemeClr val="tx1">
              <a:lumMod val="75000"/>
            </a:schemeClr>
          </a:solidFill>
        </p:spPr>
        <p:txBody>
          <a:bodyPr tIns="1828800" anchor="ctr" anchorCtr="0">
            <a:noAutofit/>
          </a:bodyPr>
          <a:lstStyle>
            <a:lvl1pPr algn="ctr">
              <a:defRPr sz="1600" b="0" i="1">
                <a:solidFill>
                  <a:schemeClr val="bg2">
                    <a:lumMod val="95000"/>
                  </a:schemeClr>
                </a:solidFill>
                <a:latin typeface="Century" charset="0"/>
                <a:ea typeface="Century" charset="0"/>
                <a:cs typeface="Century" charset="0"/>
              </a:defRPr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3"/>
          </p:nvPr>
        </p:nvSpPr>
        <p:spPr>
          <a:xfrm>
            <a:off x="554038" y="3005503"/>
            <a:ext cx="4745037" cy="23606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2" name="Text Placeholder 20"/>
          <p:cNvSpPr>
            <a:spLocks noGrp="1"/>
          </p:cNvSpPr>
          <p:nvPr>
            <p:ph type="body" sz="quarter" idx="14"/>
          </p:nvPr>
        </p:nvSpPr>
        <p:spPr>
          <a:xfrm>
            <a:off x="6290274" y="3005503"/>
            <a:ext cx="4745037" cy="23606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4" name="Picture 2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4513" y="6402934"/>
            <a:ext cx="841442" cy="321269"/>
          </a:xfrm>
          <a:prstGeom prst="rect">
            <a:avLst/>
          </a:prstGeom>
        </p:spPr>
      </p:pic>
      <p:cxnSp>
        <p:nvCxnSpPr>
          <p:cNvPr id="25" name="Straight Connector 24"/>
          <p:cNvCxnSpPr/>
          <p:nvPr userDrawn="1"/>
        </p:nvCxnSpPr>
        <p:spPr>
          <a:xfrm>
            <a:off x="1424006" y="6402934"/>
            <a:ext cx="0" cy="28484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04800" y="6447364"/>
            <a:ext cx="974767" cy="195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1981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-Photo_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129304" y="0"/>
            <a:ext cx="6062696" cy="6856100"/>
          </a:xfrm>
          <a:prstGeom prst="rect">
            <a:avLst/>
          </a:prstGeom>
          <a:noFill/>
        </p:spPr>
        <p:txBody>
          <a:bodyPr tIns="548640" bIns="2103120" anchor="t" anchorCtr="0">
            <a:noAutofit/>
          </a:bodyPr>
          <a:lstStyle>
            <a:lvl1pPr marL="0" indent="0" algn="ctr">
              <a:buNone/>
              <a:defRPr sz="1600" b="1" i="1" cap="none" baseline="0">
                <a:solidFill>
                  <a:schemeClr val="bg2">
                    <a:lumMod val="95000"/>
                  </a:schemeClr>
                </a:solidFill>
                <a:latin typeface="Century" charset="0"/>
                <a:ea typeface="Century" charset="0"/>
                <a:cs typeface="Century" charset="0"/>
              </a:defRPr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10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457198" y="303294"/>
            <a:ext cx="5528463" cy="590931"/>
          </a:xfrm>
          <a:prstGeom prst="rect">
            <a:avLst/>
          </a:prstGeom>
        </p:spPr>
        <p:txBody>
          <a:bodyPr/>
          <a:lstStyle>
            <a:lvl1pPr algn="ctr">
              <a:defRPr sz="3600" b="0">
                <a:latin typeface="+mj-lt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3600" b="0" kern="1200" dirty="0" smtClean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1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en-US" dirty="0"/>
              <a:t>Headline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3800118-2224-E24A-A01F-28E71359EC9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57200" y="1216025"/>
            <a:ext cx="5527675" cy="235585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651935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-Bleed-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9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0413" cy="6858000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</p:spPr>
        <p:txBody>
          <a:bodyPr rIns="548640" anchor="ctr" anchorCtr="0">
            <a:noAutofit/>
          </a:bodyPr>
          <a:lstStyle>
            <a:lvl1pPr algn="r">
              <a:defRPr sz="1600" i="1" baseline="0">
                <a:solidFill>
                  <a:schemeClr val="bg1"/>
                </a:solidFill>
                <a:latin typeface="Century" charset="0"/>
                <a:ea typeface="Century" charset="0"/>
                <a:cs typeface="Century" charset="0"/>
              </a:defRPr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97E989-D798-4C62-8E93-3D2D613C248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6DE6DD99-9204-A84F-BF7B-60E53BCA9AF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57200" y="1216025"/>
            <a:ext cx="5527675" cy="1926168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457200" y="432720"/>
            <a:ext cx="5527675" cy="590931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Headline</a:t>
            </a:r>
          </a:p>
        </p:txBody>
      </p:sp>
    </p:spTree>
    <p:extLst>
      <p:ext uri="{BB962C8B-B14F-4D97-AF65-F5344CB8AC3E}">
        <p14:creationId xmlns:p14="http://schemas.microsoft.com/office/powerpoint/2010/main" val="145352171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_Column_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2049487"/>
            <a:ext cx="3714704" cy="2805896"/>
          </a:xfrm>
          <a:prstGeom prst="rect">
            <a:avLst/>
          </a:prstGeom>
        </p:spPr>
        <p:txBody>
          <a:bodyPr lIns="91440" rIns="91440"/>
          <a:lstStyle>
            <a:lvl1pPr algn="ctr">
              <a:spcAft>
                <a:spcPts val="3000"/>
              </a:spcAft>
              <a:defRPr sz="24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+mj-lt"/>
                <a:cs typeface="Segoe UI Semilight" panose="020B0402040204020203" pitchFamily="34" charset="0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None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Content Placeholder 2"/>
          <p:cNvSpPr>
            <a:spLocks noGrp="1"/>
          </p:cNvSpPr>
          <p:nvPr>
            <p:ph idx="17"/>
          </p:nvPr>
        </p:nvSpPr>
        <p:spPr>
          <a:xfrm>
            <a:off x="4238648" y="2049487"/>
            <a:ext cx="3714704" cy="2805896"/>
          </a:xfrm>
          <a:prstGeom prst="rect">
            <a:avLst/>
          </a:prstGeom>
        </p:spPr>
        <p:txBody>
          <a:bodyPr lIns="91440" rIns="91440"/>
          <a:lstStyle>
            <a:lvl1pPr algn="ctr">
              <a:spcAft>
                <a:spcPts val="3000"/>
              </a:spcAft>
              <a:defRPr sz="24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+mj-lt"/>
                <a:cs typeface="Segoe UI Semilight" panose="020B0402040204020203" pitchFamily="34" charset="0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None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idx="18"/>
          </p:nvPr>
        </p:nvSpPr>
        <p:spPr>
          <a:xfrm>
            <a:off x="8216611" y="2049487"/>
            <a:ext cx="3714704" cy="2805896"/>
          </a:xfrm>
          <a:prstGeom prst="rect">
            <a:avLst/>
          </a:prstGeom>
        </p:spPr>
        <p:txBody>
          <a:bodyPr lIns="91440" rIns="91440"/>
          <a:lstStyle>
            <a:lvl1pPr algn="ctr">
              <a:spcAft>
                <a:spcPts val="3000"/>
              </a:spcAft>
              <a:defRPr sz="24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+mj-lt"/>
                <a:cs typeface="Segoe UI Semilight" panose="020B0402040204020203" pitchFamily="34" charset="0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None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04800" y="419100"/>
            <a:ext cx="9453797" cy="59093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6" name="Freeform: Shape 10"/>
          <p:cNvSpPr/>
          <p:nvPr userDrawn="1"/>
        </p:nvSpPr>
        <p:spPr>
          <a:xfrm>
            <a:off x="9838305" y="0"/>
            <a:ext cx="2034796" cy="1010031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58172" y="197900"/>
            <a:ext cx="1195063" cy="45875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4513" y="6402934"/>
            <a:ext cx="841442" cy="321269"/>
          </a:xfrm>
          <a:prstGeom prst="rect">
            <a:avLst/>
          </a:prstGeom>
        </p:spPr>
      </p:pic>
      <p:cxnSp>
        <p:nvCxnSpPr>
          <p:cNvPr id="20" name="Straight Connector 19"/>
          <p:cNvCxnSpPr/>
          <p:nvPr userDrawn="1"/>
        </p:nvCxnSpPr>
        <p:spPr>
          <a:xfrm>
            <a:off x="1424006" y="6402934"/>
            <a:ext cx="0" cy="28484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04800" y="6447364"/>
            <a:ext cx="974767" cy="195985"/>
          </a:xfrm>
          <a:prstGeom prst="rect">
            <a:avLst/>
          </a:prstGeom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Slide_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/>
          <p:cNvSpPr/>
          <p:nvPr userDrawn="1"/>
        </p:nvSpPr>
        <p:spPr>
          <a:xfrm>
            <a:off x="9838305" y="0"/>
            <a:ext cx="2034796" cy="1010031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58172" y="197900"/>
            <a:ext cx="1195063" cy="45875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04800" y="209549"/>
            <a:ext cx="9468787" cy="59093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04800" y="6447364"/>
            <a:ext cx="974767" cy="19598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4513" y="6402934"/>
            <a:ext cx="841442" cy="321269"/>
          </a:xfrm>
          <a:prstGeom prst="rect">
            <a:avLst/>
          </a:prstGeom>
        </p:spPr>
      </p:pic>
      <p:cxnSp>
        <p:nvCxnSpPr>
          <p:cNvPr id="10" name="Straight Connector 9"/>
          <p:cNvCxnSpPr/>
          <p:nvPr userDrawn="1"/>
        </p:nvCxnSpPr>
        <p:spPr>
          <a:xfrm>
            <a:off x="1424006" y="6402934"/>
            <a:ext cx="0" cy="28484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D2A8E9-E6CE-AC41-A9AD-B71C557B1F6F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330713" y="1296138"/>
            <a:ext cx="11239500" cy="393858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Unv-Logo-Only_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04800" y="219594"/>
            <a:ext cx="9468787" cy="59093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4800" y="6447364"/>
            <a:ext cx="974767" cy="19598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4513" y="6402934"/>
            <a:ext cx="841442" cy="321269"/>
          </a:xfrm>
          <a:prstGeom prst="rect">
            <a:avLst/>
          </a:prstGeom>
        </p:spPr>
      </p:pic>
      <p:cxnSp>
        <p:nvCxnSpPr>
          <p:cNvPr id="8" name="Straight Connector 7"/>
          <p:cNvCxnSpPr/>
          <p:nvPr userDrawn="1"/>
        </p:nvCxnSpPr>
        <p:spPr>
          <a:xfrm>
            <a:off x="1424006" y="6402934"/>
            <a:ext cx="0" cy="28484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9029ECA-944B-C442-A654-B705B2B8272E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366713" y="1108938"/>
            <a:ext cx="11239500" cy="393858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eps-Animated_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658" y="2650135"/>
            <a:ext cx="2377440" cy="2480166"/>
          </a:xfrm>
          <a:prstGeom prst="rect">
            <a:avLst/>
          </a:prstGeom>
        </p:spPr>
        <p:txBody>
          <a:bodyPr lIns="146304" rIns="146304"/>
          <a:lstStyle>
            <a:lvl1pPr algn="ctr">
              <a:defRPr sz="22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+mj-lt"/>
                <a:cs typeface="Segoe UI Semilight" panose="020B04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47687" y="6495361"/>
            <a:ext cx="431425" cy="365125"/>
          </a:xfrm>
          <a:prstGeom prst="rect">
            <a:avLst/>
          </a:prstGeom>
        </p:spPr>
        <p:txBody>
          <a:bodyPr/>
          <a:lstStyle/>
          <a:p>
            <a:fld id="{5AE1514C-5E56-4738-A1FF-4B1CFD2A3E3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4"/>
          </p:nvPr>
        </p:nvSpPr>
        <p:spPr>
          <a:xfrm>
            <a:off x="2483635" y="2650135"/>
            <a:ext cx="2377440" cy="2480166"/>
          </a:xfrm>
          <a:prstGeom prst="rect">
            <a:avLst/>
          </a:prstGeom>
        </p:spPr>
        <p:txBody>
          <a:bodyPr lIns="146304" rIns="146304"/>
          <a:lstStyle>
            <a:lvl1pPr algn="ctr">
              <a:defRPr sz="22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+mj-lt"/>
                <a:cs typeface="Segoe UI Semilight" panose="020B04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5"/>
          </p:nvPr>
        </p:nvSpPr>
        <p:spPr>
          <a:xfrm>
            <a:off x="4898612" y="2650135"/>
            <a:ext cx="2377440" cy="2480166"/>
          </a:xfrm>
          <a:prstGeom prst="rect">
            <a:avLst/>
          </a:prstGeom>
        </p:spPr>
        <p:txBody>
          <a:bodyPr lIns="146304" rIns="146304"/>
          <a:lstStyle>
            <a:lvl1pPr algn="ctr">
              <a:defRPr sz="22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+mj-lt"/>
                <a:cs typeface="Segoe UI Semilight" panose="020B04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6"/>
          </p:nvPr>
        </p:nvSpPr>
        <p:spPr>
          <a:xfrm>
            <a:off x="7313589" y="2650135"/>
            <a:ext cx="2377440" cy="2480166"/>
          </a:xfrm>
          <a:prstGeom prst="rect">
            <a:avLst/>
          </a:prstGeom>
        </p:spPr>
        <p:txBody>
          <a:bodyPr lIns="146304" rIns="146304"/>
          <a:lstStyle>
            <a:lvl1pPr algn="ctr">
              <a:defRPr sz="22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+mj-lt"/>
                <a:cs typeface="Segoe UI Semilight" panose="020B04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7"/>
          </p:nvPr>
        </p:nvSpPr>
        <p:spPr>
          <a:xfrm>
            <a:off x="9728566" y="2650135"/>
            <a:ext cx="2377440" cy="2480166"/>
          </a:xfrm>
          <a:prstGeom prst="rect">
            <a:avLst/>
          </a:prstGeom>
        </p:spPr>
        <p:txBody>
          <a:bodyPr lIns="146304" rIns="146304"/>
          <a:lstStyle>
            <a:lvl1pPr algn="ctr">
              <a:defRPr sz="22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+mj-lt"/>
                <a:cs typeface="Segoe UI Semilight" panose="020B04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idx="18" hasCustomPrompt="1"/>
          </p:nvPr>
        </p:nvSpPr>
        <p:spPr>
          <a:xfrm>
            <a:off x="68658" y="1635001"/>
            <a:ext cx="2377440" cy="840230"/>
          </a:xfrm>
          <a:prstGeom prst="rect">
            <a:avLst/>
          </a:prstGeom>
        </p:spPr>
        <p:txBody>
          <a:bodyPr lIns="146304" rIns="146304"/>
          <a:lstStyle>
            <a:lvl1pPr marL="0" algn="ctr" defTabSz="914400" rtl="0" eaLnBrk="1" latinLnBrk="0" hangingPunct="1">
              <a:defRPr lang="en-US" sz="5400" kern="1200" dirty="0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8" name="Content Placeholder 2"/>
          <p:cNvSpPr>
            <a:spLocks noGrp="1"/>
          </p:cNvSpPr>
          <p:nvPr>
            <p:ph idx="19" hasCustomPrompt="1"/>
          </p:nvPr>
        </p:nvSpPr>
        <p:spPr>
          <a:xfrm>
            <a:off x="2483635" y="1635001"/>
            <a:ext cx="2377440" cy="840230"/>
          </a:xfrm>
          <a:prstGeom prst="rect">
            <a:avLst/>
          </a:prstGeom>
        </p:spPr>
        <p:txBody>
          <a:bodyPr lIns="146304" rIns="146304"/>
          <a:lstStyle>
            <a:lvl1pPr algn="ctr">
              <a:defRPr lang="en-US" sz="5400" b="1" kern="1200" dirty="0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#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idx="20" hasCustomPrompt="1"/>
          </p:nvPr>
        </p:nvSpPr>
        <p:spPr>
          <a:xfrm>
            <a:off x="4898612" y="1635001"/>
            <a:ext cx="2377440" cy="840230"/>
          </a:xfrm>
          <a:prstGeom prst="rect">
            <a:avLst/>
          </a:prstGeom>
        </p:spPr>
        <p:txBody>
          <a:bodyPr vert="horz" wrap="square" lIns="146304" tIns="45720" rIns="146304" bIns="45720" rtlCol="0">
            <a:spAutoFit/>
          </a:bodyPr>
          <a:lstStyle>
            <a:lvl1pPr algn="ctr">
              <a:defRPr lang="en-US" sz="5400" dirty="0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 algn="ctr"/>
            <a:r>
              <a:rPr lang="en-US" dirty="0"/>
              <a:t>#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idx="21" hasCustomPrompt="1"/>
          </p:nvPr>
        </p:nvSpPr>
        <p:spPr>
          <a:xfrm>
            <a:off x="7313589" y="1635001"/>
            <a:ext cx="2377440" cy="840230"/>
          </a:xfrm>
          <a:prstGeom prst="rect">
            <a:avLst/>
          </a:prstGeom>
        </p:spPr>
        <p:txBody>
          <a:bodyPr vert="horz" wrap="square" lIns="146304" tIns="45720" rIns="146304" bIns="45720" rtlCol="0">
            <a:spAutoFit/>
          </a:bodyPr>
          <a:lstStyle>
            <a:lvl1pPr algn="ctr">
              <a:defRPr lang="en-US" sz="5400" dirty="0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 algn="ctr"/>
            <a:r>
              <a:rPr lang="en-US" dirty="0"/>
              <a:t>#</a:t>
            </a:r>
          </a:p>
        </p:txBody>
      </p:sp>
      <p:sp>
        <p:nvSpPr>
          <p:cNvPr id="21" name="Content Placeholder 2"/>
          <p:cNvSpPr>
            <a:spLocks noGrp="1"/>
          </p:cNvSpPr>
          <p:nvPr>
            <p:ph idx="22" hasCustomPrompt="1"/>
          </p:nvPr>
        </p:nvSpPr>
        <p:spPr>
          <a:xfrm>
            <a:off x="9728566" y="1635001"/>
            <a:ext cx="2377440" cy="840230"/>
          </a:xfrm>
          <a:prstGeom prst="rect">
            <a:avLst/>
          </a:prstGeom>
        </p:spPr>
        <p:txBody>
          <a:bodyPr vert="horz" wrap="square" lIns="146304" tIns="45720" rIns="146304" bIns="45720" rtlCol="0">
            <a:spAutoFit/>
          </a:bodyPr>
          <a:lstStyle>
            <a:lvl1pPr algn="ctr">
              <a:defRPr lang="en-US" sz="5400" dirty="0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 algn="ctr"/>
            <a:r>
              <a:rPr lang="en-US" dirty="0"/>
              <a:t>#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2" name="Title 21"/>
          <p:cNvSpPr>
            <a:spLocks noGrp="1"/>
          </p:cNvSpPr>
          <p:nvPr>
            <p:ph type="title"/>
          </p:nvPr>
        </p:nvSpPr>
        <p:spPr>
          <a:xfrm>
            <a:off x="304800" y="226533"/>
            <a:ext cx="9533505" cy="59093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3" name="Freeform: Shape 10"/>
          <p:cNvSpPr/>
          <p:nvPr userDrawn="1"/>
        </p:nvSpPr>
        <p:spPr>
          <a:xfrm>
            <a:off x="9838305" y="0"/>
            <a:ext cx="2034796" cy="1010031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58172" y="197900"/>
            <a:ext cx="1195063" cy="45875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04800" y="6447364"/>
            <a:ext cx="974767" cy="195985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4513" y="6402934"/>
            <a:ext cx="841442" cy="321269"/>
          </a:xfrm>
          <a:prstGeom prst="rect">
            <a:avLst/>
          </a:prstGeom>
        </p:spPr>
      </p:pic>
      <p:cxnSp>
        <p:nvCxnSpPr>
          <p:cNvPr id="26" name="Straight Connector 25"/>
          <p:cNvCxnSpPr/>
          <p:nvPr userDrawn="1"/>
        </p:nvCxnSpPr>
        <p:spPr>
          <a:xfrm>
            <a:off x="1424006" y="6402934"/>
            <a:ext cx="0" cy="28484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91181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+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747687" y="6465381"/>
            <a:ext cx="431425" cy="365125"/>
          </a:xfrm>
          <a:prstGeom prst="rect">
            <a:avLst/>
          </a:prstGeom>
        </p:spPr>
        <p:txBody>
          <a:bodyPr/>
          <a:lstStyle/>
          <a:p>
            <a:fld id="{5AE1514C-5E56-4738-A1FF-4B1CFD2A3E36}" type="slidenum">
              <a:rPr lang="en-US" smtClean="0"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sz="quarter" idx="13"/>
          </p:nvPr>
        </p:nvSpPr>
        <p:spPr>
          <a:xfrm>
            <a:off x="0" y="0"/>
            <a:ext cx="12179112" cy="6858000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15583958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0_Title_Photo-Ang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nip Diagonal Corner Rectangle 1"/>
          <p:cNvSpPr/>
          <p:nvPr userDrawn="1"/>
        </p:nvSpPr>
        <p:spPr>
          <a:xfrm rot="2530939">
            <a:off x="4976310" y="-1491994"/>
            <a:ext cx="1789818" cy="9904833"/>
          </a:xfrm>
          <a:custGeom>
            <a:avLst/>
            <a:gdLst>
              <a:gd name="connsiteX0" fmla="*/ 0 w 1806314"/>
              <a:gd name="connsiteY0" fmla="*/ 0 h 9405322"/>
              <a:gd name="connsiteX1" fmla="*/ 1505256 w 1806314"/>
              <a:gd name="connsiteY1" fmla="*/ 0 h 9405322"/>
              <a:gd name="connsiteX2" fmla="*/ 1806314 w 1806314"/>
              <a:gd name="connsiteY2" fmla="*/ 301058 h 9405322"/>
              <a:gd name="connsiteX3" fmla="*/ 1806314 w 1806314"/>
              <a:gd name="connsiteY3" fmla="*/ 9405322 h 9405322"/>
              <a:gd name="connsiteX4" fmla="*/ 1806314 w 1806314"/>
              <a:gd name="connsiteY4" fmla="*/ 9405322 h 9405322"/>
              <a:gd name="connsiteX5" fmla="*/ 301058 w 1806314"/>
              <a:gd name="connsiteY5" fmla="*/ 9405322 h 9405322"/>
              <a:gd name="connsiteX6" fmla="*/ 0 w 1806314"/>
              <a:gd name="connsiteY6" fmla="*/ 9104264 h 9405322"/>
              <a:gd name="connsiteX7" fmla="*/ 0 w 1806314"/>
              <a:gd name="connsiteY7" fmla="*/ 0 h 9405322"/>
              <a:gd name="connsiteX0" fmla="*/ 0 w 1806314"/>
              <a:gd name="connsiteY0" fmla="*/ 0 h 9630950"/>
              <a:gd name="connsiteX1" fmla="*/ 1505256 w 1806314"/>
              <a:gd name="connsiteY1" fmla="*/ 0 h 9630950"/>
              <a:gd name="connsiteX2" fmla="*/ 1806314 w 1806314"/>
              <a:gd name="connsiteY2" fmla="*/ 301058 h 9630950"/>
              <a:gd name="connsiteX3" fmla="*/ 1806314 w 1806314"/>
              <a:gd name="connsiteY3" fmla="*/ 9405322 h 9630950"/>
              <a:gd name="connsiteX4" fmla="*/ 1806314 w 1806314"/>
              <a:gd name="connsiteY4" fmla="*/ 9405322 h 9630950"/>
              <a:gd name="connsiteX5" fmla="*/ 465058 w 1806314"/>
              <a:gd name="connsiteY5" fmla="*/ 9630950 h 9630950"/>
              <a:gd name="connsiteX6" fmla="*/ 0 w 1806314"/>
              <a:gd name="connsiteY6" fmla="*/ 9104264 h 9630950"/>
              <a:gd name="connsiteX7" fmla="*/ 0 w 1806314"/>
              <a:gd name="connsiteY7" fmla="*/ 0 h 9630950"/>
              <a:gd name="connsiteX0" fmla="*/ 0 w 1806314"/>
              <a:gd name="connsiteY0" fmla="*/ 0 h 9604743"/>
              <a:gd name="connsiteX1" fmla="*/ 1505256 w 1806314"/>
              <a:gd name="connsiteY1" fmla="*/ 0 h 9604743"/>
              <a:gd name="connsiteX2" fmla="*/ 1806314 w 1806314"/>
              <a:gd name="connsiteY2" fmla="*/ 301058 h 9604743"/>
              <a:gd name="connsiteX3" fmla="*/ 1806314 w 1806314"/>
              <a:gd name="connsiteY3" fmla="*/ 9405322 h 9604743"/>
              <a:gd name="connsiteX4" fmla="*/ 1806314 w 1806314"/>
              <a:gd name="connsiteY4" fmla="*/ 9405322 h 9604743"/>
              <a:gd name="connsiteX5" fmla="*/ 471654 w 1806314"/>
              <a:gd name="connsiteY5" fmla="*/ 9604743 h 9604743"/>
              <a:gd name="connsiteX6" fmla="*/ 0 w 1806314"/>
              <a:gd name="connsiteY6" fmla="*/ 9104264 h 9604743"/>
              <a:gd name="connsiteX7" fmla="*/ 0 w 1806314"/>
              <a:gd name="connsiteY7" fmla="*/ 0 h 9604743"/>
              <a:gd name="connsiteX0" fmla="*/ 0 w 1806314"/>
              <a:gd name="connsiteY0" fmla="*/ 0 h 9604743"/>
              <a:gd name="connsiteX1" fmla="*/ 1505256 w 1806314"/>
              <a:gd name="connsiteY1" fmla="*/ 0 h 9604743"/>
              <a:gd name="connsiteX2" fmla="*/ 1806314 w 1806314"/>
              <a:gd name="connsiteY2" fmla="*/ 301058 h 9604743"/>
              <a:gd name="connsiteX3" fmla="*/ 1806314 w 1806314"/>
              <a:gd name="connsiteY3" fmla="*/ 9405322 h 9604743"/>
              <a:gd name="connsiteX4" fmla="*/ 1583671 w 1806314"/>
              <a:gd name="connsiteY4" fmla="*/ 8646184 h 9604743"/>
              <a:gd name="connsiteX5" fmla="*/ 471654 w 1806314"/>
              <a:gd name="connsiteY5" fmla="*/ 9604743 h 9604743"/>
              <a:gd name="connsiteX6" fmla="*/ 0 w 1806314"/>
              <a:gd name="connsiteY6" fmla="*/ 9104264 h 9604743"/>
              <a:gd name="connsiteX7" fmla="*/ 0 w 1806314"/>
              <a:gd name="connsiteY7" fmla="*/ 0 h 9604743"/>
              <a:gd name="connsiteX0" fmla="*/ 0 w 1806314"/>
              <a:gd name="connsiteY0" fmla="*/ 0 h 9604743"/>
              <a:gd name="connsiteX1" fmla="*/ 1505256 w 1806314"/>
              <a:gd name="connsiteY1" fmla="*/ 0 h 9604743"/>
              <a:gd name="connsiteX2" fmla="*/ 1806314 w 1806314"/>
              <a:gd name="connsiteY2" fmla="*/ 301058 h 9604743"/>
              <a:gd name="connsiteX3" fmla="*/ 1625344 w 1806314"/>
              <a:gd name="connsiteY3" fmla="*/ 8122918 h 9604743"/>
              <a:gd name="connsiteX4" fmla="*/ 1583671 w 1806314"/>
              <a:gd name="connsiteY4" fmla="*/ 8646184 h 9604743"/>
              <a:gd name="connsiteX5" fmla="*/ 471654 w 1806314"/>
              <a:gd name="connsiteY5" fmla="*/ 9604743 h 9604743"/>
              <a:gd name="connsiteX6" fmla="*/ 0 w 1806314"/>
              <a:gd name="connsiteY6" fmla="*/ 9104264 h 9604743"/>
              <a:gd name="connsiteX7" fmla="*/ 0 w 1806314"/>
              <a:gd name="connsiteY7" fmla="*/ 0 h 9604743"/>
              <a:gd name="connsiteX0" fmla="*/ 0 w 1806314"/>
              <a:gd name="connsiteY0" fmla="*/ 0 h 9626959"/>
              <a:gd name="connsiteX1" fmla="*/ 1505256 w 1806314"/>
              <a:gd name="connsiteY1" fmla="*/ 0 h 9626959"/>
              <a:gd name="connsiteX2" fmla="*/ 1806314 w 1806314"/>
              <a:gd name="connsiteY2" fmla="*/ 301058 h 9626959"/>
              <a:gd name="connsiteX3" fmla="*/ 1625344 w 1806314"/>
              <a:gd name="connsiteY3" fmla="*/ 8122918 h 9626959"/>
              <a:gd name="connsiteX4" fmla="*/ 1583671 w 1806314"/>
              <a:gd name="connsiteY4" fmla="*/ 8646184 h 9626959"/>
              <a:gd name="connsiteX5" fmla="*/ 491786 w 1806314"/>
              <a:gd name="connsiteY5" fmla="*/ 9626959 h 9626959"/>
              <a:gd name="connsiteX6" fmla="*/ 0 w 1806314"/>
              <a:gd name="connsiteY6" fmla="*/ 9104264 h 9626959"/>
              <a:gd name="connsiteX7" fmla="*/ 0 w 1806314"/>
              <a:gd name="connsiteY7" fmla="*/ 0 h 9626959"/>
              <a:gd name="connsiteX0" fmla="*/ 4833 w 1806314"/>
              <a:gd name="connsiteY0" fmla="*/ 764336 h 9626959"/>
              <a:gd name="connsiteX1" fmla="*/ 1505256 w 1806314"/>
              <a:gd name="connsiteY1" fmla="*/ 0 h 9626959"/>
              <a:gd name="connsiteX2" fmla="*/ 1806314 w 1806314"/>
              <a:gd name="connsiteY2" fmla="*/ 301058 h 9626959"/>
              <a:gd name="connsiteX3" fmla="*/ 1625344 w 1806314"/>
              <a:gd name="connsiteY3" fmla="*/ 8122918 h 9626959"/>
              <a:gd name="connsiteX4" fmla="*/ 1583671 w 1806314"/>
              <a:gd name="connsiteY4" fmla="*/ 8646184 h 9626959"/>
              <a:gd name="connsiteX5" fmla="*/ 491786 w 1806314"/>
              <a:gd name="connsiteY5" fmla="*/ 9626959 h 9626959"/>
              <a:gd name="connsiteX6" fmla="*/ 0 w 1806314"/>
              <a:gd name="connsiteY6" fmla="*/ 9104264 h 9626959"/>
              <a:gd name="connsiteX7" fmla="*/ 4833 w 1806314"/>
              <a:gd name="connsiteY7" fmla="*/ 764336 h 9626959"/>
              <a:gd name="connsiteX0" fmla="*/ 4833 w 1806314"/>
              <a:gd name="connsiteY0" fmla="*/ 1106075 h 9968698"/>
              <a:gd name="connsiteX1" fmla="*/ 1246152 w 1806314"/>
              <a:gd name="connsiteY1" fmla="*/ 0 h 9968698"/>
              <a:gd name="connsiteX2" fmla="*/ 1806314 w 1806314"/>
              <a:gd name="connsiteY2" fmla="*/ 642797 h 9968698"/>
              <a:gd name="connsiteX3" fmla="*/ 1625344 w 1806314"/>
              <a:gd name="connsiteY3" fmla="*/ 8464657 h 9968698"/>
              <a:gd name="connsiteX4" fmla="*/ 1583671 w 1806314"/>
              <a:gd name="connsiteY4" fmla="*/ 8987923 h 9968698"/>
              <a:gd name="connsiteX5" fmla="*/ 491786 w 1806314"/>
              <a:gd name="connsiteY5" fmla="*/ 9968698 h 9968698"/>
              <a:gd name="connsiteX6" fmla="*/ 0 w 1806314"/>
              <a:gd name="connsiteY6" fmla="*/ 9446003 h 9968698"/>
              <a:gd name="connsiteX7" fmla="*/ 4833 w 1806314"/>
              <a:gd name="connsiteY7" fmla="*/ 1106075 h 9968698"/>
              <a:gd name="connsiteX0" fmla="*/ 36594 w 1806314"/>
              <a:gd name="connsiteY0" fmla="*/ 1107638 h 9968698"/>
              <a:gd name="connsiteX1" fmla="*/ 1246152 w 1806314"/>
              <a:gd name="connsiteY1" fmla="*/ 0 h 9968698"/>
              <a:gd name="connsiteX2" fmla="*/ 1806314 w 1806314"/>
              <a:gd name="connsiteY2" fmla="*/ 642797 h 9968698"/>
              <a:gd name="connsiteX3" fmla="*/ 1625344 w 1806314"/>
              <a:gd name="connsiteY3" fmla="*/ 8464657 h 9968698"/>
              <a:gd name="connsiteX4" fmla="*/ 1583671 w 1806314"/>
              <a:gd name="connsiteY4" fmla="*/ 8987923 h 9968698"/>
              <a:gd name="connsiteX5" fmla="*/ 491786 w 1806314"/>
              <a:gd name="connsiteY5" fmla="*/ 9968698 h 9968698"/>
              <a:gd name="connsiteX6" fmla="*/ 0 w 1806314"/>
              <a:gd name="connsiteY6" fmla="*/ 9446003 h 9968698"/>
              <a:gd name="connsiteX7" fmla="*/ 36594 w 1806314"/>
              <a:gd name="connsiteY7" fmla="*/ 1107638 h 9968698"/>
              <a:gd name="connsiteX0" fmla="*/ 20098 w 1789818"/>
              <a:gd name="connsiteY0" fmla="*/ 1107638 h 9968698"/>
              <a:gd name="connsiteX1" fmla="*/ 1229656 w 1789818"/>
              <a:gd name="connsiteY1" fmla="*/ 0 h 9968698"/>
              <a:gd name="connsiteX2" fmla="*/ 1789818 w 1789818"/>
              <a:gd name="connsiteY2" fmla="*/ 642797 h 9968698"/>
              <a:gd name="connsiteX3" fmla="*/ 1608848 w 1789818"/>
              <a:gd name="connsiteY3" fmla="*/ 8464657 h 9968698"/>
              <a:gd name="connsiteX4" fmla="*/ 1567175 w 1789818"/>
              <a:gd name="connsiteY4" fmla="*/ 8987923 h 9968698"/>
              <a:gd name="connsiteX5" fmla="*/ 475290 w 1789818"/>
              <a:gd name="connsiteY5" fmla="*/ 9968698 h 9968698"/>
              <a:gd name="connsiteX6" fmla="*/ 0 w 1789818"/>
              <a:gd name="connsiteY6" fmla="*/ 9218647 h 9968698"/>
              <a:gd name="connsiteX7" fmla="*/ 20098 w 1789818"/>
              <a:gd name="connsiteY7" fmla="*/ 1107638 h 9968698"/>
              <a:gd name="connsiteX0" fmla="*/ 20098 w 1789818"/>
              <a:gd name="connsiteY0" fmla="*/ 1107638 h 9878106"/>
              <a:gd name="connsiteX1" fmla="*/ 1229656 w 1789818"/>
              <a:gd name="connsiteY1" fmla="*/ 0 h 9878106"/>
              <a:gd name="connsiteX2" fmla="*/ 1789818 w 1789818"/>
              <a:gd name="connsiteY2" fmla="*/ 642797 h 9878106"/>
              <a:gd name="connsiteX3" fmla="*/ 1608848 w 1789818"/>
              <a:gd name="connsiteY3" fmla="*/ 8464657 h 9878106"/>
              <a:gd name="connsiteX4" fmla="*/ 1567175 w 1789818"/>
              <a:gd name="connsiteY4" fmla="*/ 8987923 h 9878106"/>
              <a:gd name="connsiteX5" fmla="*/ 575261 w 1789818"/>
              <a:gd name="connsiteY5" fmla="*/ 9878106 h 9878106"/>
              <a:gd name="connsiteX6" fmla="*/ 0 w 1789818"/>
              <a:gd name="connsiteY6" fmla="*/ 9218647 h 9878106"/>
              <a:gd name="connsiteX7" fmla="*/ 20098 w 1789818"/>
              <a:gd name="connsiteY7" fmla="*/ 1107638 h 9878106"/>
              <a:gd name="connsiteX0" fmla="*/ 23225 w 1789818"/>
              <a:gd name="connsiteY0" fmla="*/ 1044117 h 9878106"/>
              <a:gd name="connsiteX1" fmla="*/ 1229656 w 1789818"/>
              <a:gd name="connsiteY1" fmla="*/ 0 h 9878106"/>
              <a:gd name="connsiteX2" fmla="*/ 1789818 w 1789818"/>
              <a:gd name="connsiteY2" fmla="*/ 642797 h 9878106"/>
              <a:gd name="connsiteX3" fmla="*/ 1608848 w 1789818"/>
              <a:gd name="connsiteY3" fmla="*/ 8464657 h 9878106"/>
              <a:gd name="connsiteX4" fmla="*/ 1567175 w 1789818"/>
              <a:gd name="connsiteY4" fmla="*/ 8987923 h 9878106"/>
              <a:gd name="connsiteX5" fmla="*/ 575261 w 1789818"/>
              <a:gd name="connsiteY5" fmla="*/ 9878106 h 9878106"/>
              <a:gd name="connsiteX6" fmla="*/ 0 w 1789818"/>
              <a:gd name="connsiteY6" fmla="*/ 9218647 h 9878106"/>
              <a:gd name="connsiteX7" fmla="*/ 23225 w 1789818"/>
              <a:gd name="connsiteY7" fmla="*/ 1044117 h 9878106"/>
              <a:gd name="connsiteX0" fmla="*/ 23225 w 1789818"/>
              <a:gd name="connsiteY0" fmla="*/ 1070844 h 9904833"/>
              <a:gd name="connsiteX1" fmla="*/ 1225666 w 1789818"/>
              <a:gd name="connsiteY1" fmla="*/ 0 h 9904833"/>
              <a:gd name="connsiteX2" fmla="*/ 1789818 w 1789818"/>
              <a:gd name="connsiteY2" fmla="*/ 669524 h 9904833"/>
              <a:gd name="connsiteX3" fmla="*/ 1608848 w 1789818"/>
              <a:gd name="connsiteY3" fmla="*/ 8491384 h 9904833"/>
              <a:gd name="connsiteX4" fmla="*/ 1567175 w 1789818"/>
              <a:gd name="connsiteY4" fmla="*/ 9014650 h 9904833"/>
              <a:gd name="connsiteX5" fmla="*/ 575261 w 1789818"/>
              <a:gd name="connsiteY5" fmla="*/ 9904833 h 9904833"/>
              <a:gd name="connsiteX6" fmla="*/ 0 w 1789818"/>
              <a:gd name="connsiteY6" fmla="*/ 9245374 h 9904833"/>
              <a:gd name="connsiteX7" fmla="*/ 23225 w 1789818"/>
              <a:gd name="connsiteY7" fmla="*/ 1070844 h 9904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9818" h="9904833">
                <a:moveTo>
                  <a:pt x="23225" y="1070844"/>
                </a:moveTo>
                <a:lnTo>
                  <a:pt x="1225666" y="0"/>
                </a:lnTo>
                <a:lnTo>
                  <a:pt x="1789818" y="669524"/>
                </a:lnTo>
                <a:lnTo>
                  <a:pt x="1608848" y="8491384"/>
                </a:lnTo>
                <a:lnTo>
                  <a:pt x="1567175" y="9014650"/>
                </a:lnTo>
                <a:lnTo>
                  <a:pt x="575261" y="9904833"/>
                </a:lnTo>
                <a:lnTo>
                  <a:pt x="0" y="9245374"/>
                </a:lnTo>
                <a:cubicBezTo>
                  <a:pt x="6699" y="6541704"/>
                  <a:pt x="16526" y="3774514"/>
                  <a:pt x="23225" y="107084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Picture Placeholder 9"/>
          <p:cNvSpPr>
            <a:spLocks noGrp="1"/>
          </p:cNvSpPr>
          <p:nvPr>
            <p:ph type="pic" sz="quarter" idx="14"/>
          </p:nvPr>
        </p:nvSpPr>
        <p:spPr>
          <a:xfrm>
            <a:off x="2398427" y="-6147"/>
            <a:ext cx="9799482" cy="6879136"/>
          </a:xfrm>
          <a:custGeom>
            <a:avLst/>
            <a:gdLst>
              <a:gd name="connsiteX0" fmla="*/ 0 w 12190413"/>
              <a:gd name="connsiteY0" fmla="*/ 0 h 4855464"/>
              <a:gd name="connsiteX1" fmla="*/ 11381153 w 12190413"/>
              <a:gd name="connsiteY1" fmla="*/ 0 h 4855464"/>
              <a:gd name="connsiteX2" fmla="*/ 12190413 w 12190413"/>
              <a:gd name="connsiteY2" fmla="*/ 809260 h 4855464"/>
              <a:gd name="connsiteX3" fmla="*/ 12190413 w 12190413"/>
              <a:gd name="connsiteY3" fmla="*/ 4855464 h 4855464"/>
              <a:gd name="connsiteX4" fmla="*/ 0 w 12190413"/>
              <a:gd name="connsiteY4" fmla="*/ 4855464 h 4855464"/>
              <a:gd name="connsiteX5" fmla="*/ 0 w 12190413"/>
              <a:gd name="connsiteY5" fmla="*/ 0 h 4855464"/>
              <a:gd name="connsiteX0" fmla="*/ 0 w 12190413"/>
              <a:gd name="connsiteY0" fmla="*/ 0 h 4855464"/>
              <a:gd name="connsiteX1" fmla="*/ 2124726 w 12190413"/>
              <a:gd name="connsiteY1" fmla="*/ 1071797 h 4855464"/>
              <a:gd name="connsiteX2" fmla="*/ 12190413 w 12190413"/>
              <a:gd name="connsiteY2" fmla="*/ 809260 h 4855464"/>
              <a:gd name="connsiteX3" fmla="*/ 12190413 w 12190413"/>
              <a:gd name="connsiteY3" fmla="*/ 4855464 h 4855464"/>
              <a:gd name="connsiteX4" fmla="*/ 0 w 12190413"/>
              <a:gd name="connsiteY4" fmla="*/ 4855464 h 4855464"/>
              <a:gd name="connsiteX5" fmla="*/ 0 w 12190413"/>
              <a:gd name="connsiteY5" fmla="*/ 0 h 4855464"/>
              <a:gd name="connsiteX0" fmla="*/ 2068642 w 12190413"/>
              <a:gd name="connsiteY0" fmla="*/ 1881474 h 4046204"/>
              <a:gd name="connsiteX1" fmla="*/ 2124726 w 12190413"/>
              <a:gd name="connsiteY1" fmla="*/ 262537 h 4046204"/>
              <a:gd name="connsiteX2" fmla="*/ 12190413 w 12190413"/>
              <a:gd name="connsiteY2" fmla="*/ 0 h 4046204"/>
              <a:gd name="connsiteX3" fmla="*/ 12190413 w 12190413"/>
              <a:gd name="connsiteY3" fmla="*/ 4046204 h 4046204"/>
              <a:gd name="connsiteX4" fmla="*/ 0 w 12190413"/>
              <a:gd name="connsiteY4" fmla="*/ 4046204 h 4046204"/>
              <a:gd name="connsiteX5" fmla="*/ 2068642 w 12190413"/>
              <a:gd name="connsiteY5" fmla="*/ 1881474 h 4046204"/>
              <a:gd name="connsiteX0" fmla="*/ 2068642 w 12190413"/>
              <a:gd name="connsiteY0" fmla="*/ 4706911 h 6871641"/>
              <a:gd name="connsiteX1" fmla="*/ 7123946 w 12190413"/>
              <a:gd name="connsiteY1" fmla="*/ 0 h 6871641"/>
              <a:gd name="connsiteX2" fmla="*/ 12190413 w 12190413"/>
              <a:gd name="connsiteY2" fmla="*/ 2825437 h 6871641"/>
              <a:gd name="connsiteX3" fmla="*/ 12190413 w 12190413"/>
              <a:gd name="connsiteY3" fmla="*/ 6871641 h 6871641"/>
              <a:gd name="connsiteX4" fmla="*/ 0 w 12190413"/>
              <a:gd name="connsiteY4" fmla="*/ 6871641 h 6871641"/>
              <a:gd name="connsiteX5" fmla="*/ 2068642 w 12190413"/>
              <a:gd name="connsiteY5" fmla="*/ 4706911 h 6871641"/>
              <a:gd name="connsiteX0" fmla="*/ 2068642 w 12197908"/>
              <a:gd name="connsiteY0" fmla="*/ 4706911 h 6871641"/>
              <a:gd name="connsiteX1" fmla="*/ 7123946 w 12197908"/>
              <a:gd name="connsiteY1" fmla="*/ 0 h 6871641"/>
              <a:gd name="connsiteX2" fmla="*/ 12197908 w 12197908"/>
              <a:gd name="connsiteY2" fmla="*/ 14781 h 6871641"/>
              <a:gd name="connsiteX3" fmla="*/ 12190413 w 12197908"/>
              <a:gd name="connsiteY3" fmla="*/ 6871641 h 6871641"/>
              <a:gd name="connsiteX4" fmla="*/ 0 w 12197908"/>
              <a:gd name="connsiteY4" fmla="*/ 6871641 h 6871641"/>
              <a:gd name="connsiteX5" fmla="*/ 2068642 w 12197908"/>
              <a:gd name="connsiteY5" fmla="*/ 4706911 h 6871641"/>
              <a:gd name="connsiteX0" fmla="*/ 67455 w 10196721"/>
              <a:gd name="connsiteY0" fmla="*/ 4706911 h 6871641"/>
              <a:gd name="connsiteX1" fmla="*/ 5122759 w 10196721"/>
              <a:gd name="connsiteY1" fmla="*/ 0 h 6871641"/>
              <a:gd name="connsiteX2" fmla="*/ 10196721 w 10196721"/>
              <a:gd name="connsiteY2" fmla="*/ 14781 h 6871641"/>
              <a:gd name="connsiteX3" fmla="*/ 10189226 w 10196721"/>
              <a:gd name="connsiteY3" fmla="*/ 6871641 h 6871641"/>
              <a:gd name="connsiteX4" fmla="*/ 0 w 10196721"/>
              <a:gd name="connsiteY4" fmla="*/ 6864146 h 6871641"/>
              <a:gd name="connsiteX5" fmla="*/ 67455 w 10196721"/>
              <a:gd name="connsiteY5" fmla="*/ 4706911 h 6871641"/>
              <a:gd name="connsiteX0" fmla="*/ 1049311 w 10196721"/>
              <a:gd name="connsiteY0" fmla="*/ 5246557 h 6871641"/>
              <a:gd name="connsiteX1" fmla="*/ 5122759 w 10196721"/>
              <a:gd name="connsiteY1" fmla="*/ 0 h 6871641"/>
              <a:gd name="connsiteX2" fmla="*/ 10196721 w 10196721"/>
              <a:gd name="connsiteY2" fmla="*/ 14781 h 6871641"/>
              <a:gd name="connsiteX3" fmla="*/ 10189226 w 10196721"/>
              <a:gd name="connsiteY3" fmla="*/ 6871641 h 6871641"/>
              <a:gd name="connsiteX4" fmla="*/ 0 w 10196721"/>
              <a:gd name="connsiteY4" fmla="*/ 6864146 h 6871641"/>
              <a:gd name="connsiteX5" fmla="*/ 1049311 w 10196721"/>
              <a:gd name="connsiteY5" fmla="*/ 5246557 h 6871641"/>
              <a:gd name="connsiteX0" fmla="*/ 7495 w 9154905"/>
              <a:gd name="connsiteY0" fmla="*/ 5246557 h 6871641"/>
              <a:gd name="connsiteX1" fmla="*/ 4080943 w 9154905"/>
              <a:gd name="connsiteY1" fmla="*/ 0 h 6871641"/>
              <a:gd name="connsiteX2" fmla="*/ 9154905 w 9154905"/>
              <a:gd name="connsiteY2" fmla="*/ 14781 h 6871641"/>
              <a:gd name="connsiteX3" fmla="*/ 9147410 w 9154905"/>
              <a:gd name="connsiteY3" fmla="*/ 6871641 h 6871641"/>
              <a:gd name="connsiteX4" fmla="*/ 0 w 9154905"/>
              <a:gd name="connsiteY4" fmla="*/ 6856651 h 6871641"/>
              <a:gd name="connsiteX5" fmla="*/ 7495 w 9154905"/>
              <a:gd name="connsiteY5" fmla="*/ 5246557 h 6871641"/>
              <a:gd name="connsiteX0" fmla="*/ 721 w 9155626"/>
              <a:gd name="connsiteY0" fmla="*/ 6026046 h 6871641"/>
              <a:gd name="connsiteX1" fmla="*/ 4081664 w 9155626"/>
              <a:gd name="connsiteY1" fmla="*/ 0 h 6871641"/>
              <a:gd name="connsiteX2" fmla="*/ 9155626 w 9155626"/>
              <a:gd name="connsiteY2" fmla="*/ 14781 h 6871641"/>
              <a:gd name="connsiteX3" fmla="*/ 9148131 w 9155626"/>
              <a:gd name="connsiteY3" fmla="*/ 6871641 h 6871641"/>
              <a:gd name="connsiteX4" fmla="*/ 721 w 9155626"/>
              <a:gd name="connsiteY4" fmla="*/ 6856651 h 6871641"/>
              <a:gd name="connsiteX5" fmla="*/ 721 w 9155626"/>
              <a:gd name="connsiteY5" fmla="*/ 6026046 h 6871641"/>
              <a:gd name="connsiteX0" fmla="*/ 721 w 9155626"/>
              <a:gd name="connsiteY0" fmla="*/ 6033541 h 6879136"/>
              <a:gd name="connsiteX1" fmla="*/ 4906123 w 9155626"/>
              <a:gd name="connsiteY1" fmla="*/ 0 h 6879136"/>
              <a:gd name="connsiteX2" fmla="*/ 9155626 w 9155626"/>
              <a:gd name="connsiteY2" fmla="*/ 22276 h 6879136"/>
              <a:gd name="connsiteX3" fmla="*/ 9148131 w 9155626"/>
              <a:gd name="connsiteY3" fmla="*/ 6879136 h 6879136"/>
              <a:gd name="connsiteX4" fmla="*/ 721 w 9155626"/>
              <a:gd name="connsiteY4" fmla="*/ 6864146 h 6879136"/>
              <a:gd name="connsiteX5" fmla="*/ 721 w 9155626"/>
              <a:gd name="connsiteY5" fmla="*/ 6033541 h 6879136"/>
              <a:gd name="connsiteX0" fmla="*/ 7 w 9791994"/>
              <a:gd name="connsiteY0" fmla="*/ 6093501 h 6879136"/>
              <a:gd name="connsiteX1" fmla="*/ 5542491 w 9791994"/>
              <a:gd name="connsiteY1" fmla="*/ 0 h 6879136"/>
              <a:gd name="connsiteX2" fmla="*/ 9791994 w 9791994"/>
              <a:gd name="connsiteY2" fmla="*/ 22276 h 6879136"/>
              <a:gd name="connsiteX3" fmla="*/ 9784499 w 9791994"/>
              <a:gd name="connsiteY3" fmla="*/ 6879136 h 6879136"/>
              <a:gd name="connsiteX4" fmla="*/ 637089 w 9791994"/>
              <a:gd name="connsiteY4" fmla="*/ 6864146 h 6879136"/>
              <a:gd name="connsiteX5" fmla="*/ 7 w 9791994"/>
              <a:gd name="connsiteY5" fmla="*/ 6093501 h 6879136"/>
              <a:gd name="connsiteX0" fmla="*/ 7495 w 9799482"/>
              <a:gd name="connsiteY0" fmla="*/ 6093501 h 6879136"/>
              <a:gd name="connsiteX1" fmla="*/ 5549979 w 9799482"/>
              <a:gd name="connsiteY1" fmla="*/ 0 h 6879136"/>
              <a:gd name="connsiteX2" fmla="*/ 9799482 w 9799482"/>
              <a:gd name="connsiteY2" fmla="*/ 22276 h 6879136"/>
              <a:gd name="connsiteX3" fmla="*/ 9791987 w 9799482"/>
              <a:gd name="connsiteY3" fmla="*/ 6879136 h 6879136"/>
              <a:gd name="connsiteX4" fmla="*/ 0 w 9799482"/>
              <a:gd name="connsiteY4" fmla="*/ 6871641 h 6879136"/>
              <a:gd name="connsiteX5" fmla="*/ 7495 w 9799482"/>
              <a:gd name="connsiteY5" fmla="*/ 6093501 h 6879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799482" h="6879136">
                <a:moveTo>
                  <a:pt x="7495" y="6093501"/>
                </a:moveTo>
                <a:lnTo>
                  <a:pt x="5549979" y="0"/>
                </a:lnTo>
                <a:lnTo>
                  <a:pt x="9799482" y="22276"/>
                </a:lnTo>
                <a:cubicBezTo>
                  <a:pt x="9796984" y="2307896"/>
                  <a:pt x="9794485" y="4593516"/>
                  <a:pt x="9791987" y="6879136"/>
                </a:cubicBezTo>
                <a:lnTo>
                  <a:pt x="0" y="6871641"/>
                </a:lnTo>
                <a:cubicBezTo>
                  <a:pt x="2498" y="6334943"/>
                  <a:pt x="4997" y="6630199"/>
                  <a:pt x="7495" y="609350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="ctr" anchorCtr="0">
            <a:noAutofit/>
          </a:bodyPr>
          <a:lstStyle>
            <a:lvl1pPr algn="ctr">
              <a:defRPr sz="1600" i="1" baseline="0">
                <a:solidFill>
                  <a:schemeClr val="accent5"/>
                </a:solidFill>
                <a:latin typeface="Century" charset="0"/>
                <a:ea typeface="Century" charset="0"/>
                <a:cs typeface="Century" charset="0"/>
              </a:defRPr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87935" y="873815"/>
            <a:ext cx="6300241" cy="507831"/>
          </a:xfrm>
          <a:prstGeom prst="rect">
            <a:avLst/>
          </a:prstGeom>
        </p:spPr>
        <p:txBody>
          <a:bodyPr/>
          <a:lstStyle>
            <a:lvl1pPr>
              <a:defRPr sz="3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92501" y="1911601"/>
            <a:ext cx="5373781" cy="424732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</a:t>
            </a:r>
          </a:p>
        </p:txBody>
      </p:sp>
      <p:sp>
        <p:nvSpPr>
          <p:cNvPr id="17" name="Text Placeholder 8"/>
          <p:cNvSpPr>
            <a:spLocks noGrp="1"/>
          </p:cNvSpPr>
          <p:nvPr>
            <p:ph type="body" sz="quarter" idx="15" hasCustomPrompt="1"/>
          </p:nvPr>
        </p:nvSpPr>
        <p:spPr>
          <a:xfrm>
            <a:off x="287937" y="227484"/>
            <a:ext cx="6764936" cy="646331"/>
          </a:xfrm>
          <a:prstGeom prst="rect">
            <a:avLst/>
          </a:prstGeom>
        </p:spPr>
        <p:txBody>
          <a:bodyPr/>
          <a:lstStyle>
            <a:lvl1pPr>
              <a:defRPr sz="4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954" y="6363520"/>
            <a:ext cx="841442" cy="321269"/>
          </a:xfrm>
          <a:prstGeom prst="rect">
            <a:avLst/>
          </a:prstGeom>
        </p:spPr>
      </p:pic>
      <p:cxnSp>
        <p:nvCxnSpPr>
          <p:cNvPr id="14" name="Straight Connector 13"/>
          <p:cNvCxnSpPr/>
          <p:nvPr userDrawn="1"/>
        </p:nvCxnSpPr>
        <p:spPr>
          <a:xfrm>
            <a:off x="1188745" y="6363520"/>
            <a:ext cx="0" cy="284847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6837" y="6407950"/>
            <a:ext cx="974767" cy="195985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-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 userDrawn="1"/>
        </p:nvCxnSpPr>
        <p:spPr>
          <a:xfrm>
            <a:off x="9922718" y="6100022"/>
            <a:ext cx="0" cy="588595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9757" y="6145530"/>
            <a:ext cx="1358305" cy="51861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194856" y="6243442"/>
            <a:ext cx="1500824" cy="301753"/>
          </a:xfrm>
          <a:prstGeom prst="rect">
            <a:avLst/>
          </a:prstGeom>
        </p:spPr>
      </p:pic>
      <p:sp>
        <p:nvSpPr>
          <p:cNvPr id="9" name="Picture Placeholder 9"/>
          <p:cNvSpPr>
            <a:spLocks noGrp="1"/>
          </p:cNvSpPr>
          <p:nvPr>
            <p:ph type="pic" sz="quarter" idx="12" hasCustomPrompt="1"/>
          </p:nvPr>
        </p:nvSpPr>
        <p:spPr>
          <a:xfrm>
            <a:off x="7520" y="0"/>
            <a:ext cx="12190413" cy="5934456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anchor="ctr" anchorCtr="0">
            <a:noAutofit/>
          </a:bodyPr>
          <a:lstStyle>
            <a:lvl1pPr algn="ctr">
              <a:defRPr sz="1600" i="1" baseline="0">
                <a:solidFill>
                  <a:schemeClr val="accent5"/>
                </a:solidFill>
                <a:latin typeface="Century" charset="0"/>
                <a:ea typeface="Century" charset="0"/>
                <a:cs typeface="Century" charset="0"/>
              </a:defRPr>
            </a:lvl1pPr>
          </a:lstStyle>
          <a:p>
            <a:r>
              <a:rPr lang="en-US" dirty="0"/>
              <a:t>To replace image: Drag picture to placeholder or click icon to add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509336" y="6231410"/>
            <a:ext cx="3359150" cy="341632"/>
          </a:xfrm>
          <a:prstGeom prst="rect">
            <a:avLst/>
          </a:prstGeom>
        </p:spPr>
        <p:txBody>
          <a:bodyPr/>
          <a:lstStyle>
            <a:lvl1pPr>
              <a:defRPr sz="1800" b="0" i="1"/>
            </a:lvl1pPr>
          </a:lstStyle>
          <a:p>
            <a:pPr lvl="0"/>
            <a:r>
              <a:rPr lang="en-US" dirty="0"/>
              <a:t>Month 00, 00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192089"/>
            <a:ext cx="11658600" cy="701731"/>
          </a:xfrm>
        </p:spPr>
        <p:txBody>
          <a:bodyPr/>
          <a:lstStyle>
            <a:lvl1pPr>
              <a:defRPr sz="3600">
                <a:solidFill>
                  <a:schemeClr val="bg2"/>
                </a:solidFill>
              </a:defRPr>
            </a:lvl1pPr>
          </a:lstStyle>
          <a:p>
            <a:r>
              <a:rPr lang="en-US" sz="4400" dirty="0"/>
              <a:t>Presentation Title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893820"/>
            <a:ext cx="4402137" cy="480131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Author</a:t>
            </a:r>
          </a:p>
        </p:txBody>
      </p:sp>
    </p:spTree>
    <p:extLst>
      <p:ext uri="{BB962C8B-B14F-4D97-AF65-F5344CB8AC3E}">
        <p14:creationId xmlns:p14="http://schemas.microsoft.com/office/powerpoint/2010/main" val="21246386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-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214" y="454597"/>
            <a:ext cx="2134485" cy="814965"/>
          </a:xfrm>
          <a:prstGeom prst="rect">
            <a:avLst/>
          </a:prstGeom>
        </p:spPr>
      </p:pic>
      <p:sp>
        <p:nvSpPr>
          <p:cNvPr id="6" name="Picture Placeholder 9"/>
          <p:cNvSpPr>
            <a:spLocks noGrp="1"/>
          </p:cNvSpPr>
          <p:nvPr>
            <p:ph type="pic" sz="quarter" idx="12"/>
          </p:nvPr>
        </p:nvSpPr>
        <p:spPr>
          <a:xfrm>
            <a:off x="0" y="1680519"/>
            <a:ext cx="12190413" cy="4855464"/>
          </a:xfrm>
          <a:prstGeom prst="rect">
            <a:avLst/>
          </a:prstGeom>
          <a:noFill/>
        </p:spPr>
        <p:txBody>
          <a:bodyPr anchor="ctr" anchorCtr="0">
            <a:noAutofit/>
          </a:bodyPr>
          <a:lstStyle>
            <a:lvl1pPr algn="ctr">
              <a:defRPr sz="1600" i="1" baseline="0">
                <a:solidFill>
                  <a:schemeClr val="accent5"/>
                </a:solidFill>
                <a:latin typeface="Century" charset="0"/>
                <a:ea typeface="Century" charset="0"/>
                <a:cs typeface="Century" charset="0"/>
              </a:defRPr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2944400" y="334278"/>
            <a:ext cx="0" cy="1061386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3248526" y="288342"/>
            <a:ext cx="8714874" cy="59093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3248526" y="948128"/>
            <a:ext cx="4402137" cy="480131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</a:lstStyle>
          <a:p>
            <a:pPr lvl="0"/>
            <a:r>
              <a:rPr lang="en-US" dirty="0"/>
              <a:t>Author</a:t>
            </a:r>
          </a:p>
        </p:txBody>
      </p:sp>
    </p:spTree>
    <p:extLst>
      <p:ext uri="{BB962C8B-B14F-4D97-AF65-F5344CB8AC3E}">
        <p14:creationId xmlns:p14="http://schemas.microsoft.com/office/powerpoint/2010/main" val="21362571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_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04800" y="209549"/>
            <a:ext cx="9453797" cy="59093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6" name="Freeform: Shape 10"/>
          <p:cNvSpPr/>
          <p:nvPr userDrawn="1"/>
        </p:nvSpPr>
        <p:spPr>
          <a:xfrm>
            <a:off x="9838305" y="0"/>
            <a:ext cx="2034796" cy="1010031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58172" y="197900"/>
            <a:ext cx="1195063" cy="45875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4513" y="6402934"/>
            <a:ext cx="841442" cy="321269"/>
          </a:xfrm>
          <a:prstGeom prst="rect">
            <a:avLst/>
          </a:prstGeom>
        </p:spPr>
      </p:pic>
      <p:cxnSp>
        <p:nvCxnSpPr>
          <p:cNvPr id="20" name="Straight Connector 19"/>
          <p:cNvCxnSpPr/>
          <p:nvPr userDrawn="1"/>
        </p:nvCxnSpPr>
        <p:spPr>
          <a:xfrm>
            <a:off x="1424006" y="6402934"/>
            <a:ext cx="0" cy="28484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04800" y="6447364"/>
            <a:ext cx="974767" cy="195985"/>
          </a:xfrm>
          <a:prstGeom prst="rect">
            <a:avLst/>
          </a:prstGeom>
        </p:spPr>
      </p:pic>
      <p:sp>
        <p:nvSpPr>
          <p:cNvPr id="4" name="Picture Placeholder 3"/>
          <p:cNvSpPr>
            <a:spLocks noGrp="1"/>
          </p:cNvSpPr>
          <p:nvPr>
            <p:ph type="pic" sz="quarter" idx="20" hasCustomPrompt="1"/>
          </p:nvPr>
        </p:nvSpPr>
        <p:spPr>
          <a:xfrm>
            <a:off x="304800" y="1203513"/>
            <a:ext cx="3492500" cy="3559175"/>
          </a:xfrm>
          <a:prstGeom prst="rect">
            <a:avLst/>
          </a:prstGeom>
          <a:noFill/>
        </p:spPr>
        <p:txBody>
          <a:bodyPr anchor="ctr" anchorCtr="0">
            <a:noAutofit/>
          </a:bodyPr>
          <a:lstStyle>
            <a:lvl1pPr algn="ctr">
              <a:defRPr sz="1200" b="0" i="1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Drag picture to placeholder</a:t>
            </a:r>
            <a:br>
              <a:rPr lang="en-US" dirty="0"/>
            </a:br>
            <a:r>
              <a:rPr lang="en-US" dirty="0"/>
              <a:t>or click icon to add</a:t>
            </a: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Text Placeholder 1">
            <a:extLst>
              <a:ext uri="{FF2B5EF4-FFF2-40B4-BE49-F238E27FC236}">
                <a16:creationId xmlns:a16="http://schemas.microsoft.com/office/drawing/2014/main" id="{B9C09EF7-9B48-134E-9DF6-E93E45C14D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59277" y="1203513"/>
            <a:ext cx="6993958" cy="2080057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2"/>
            <a:r>
              <a:rPr lang="en-US" dirty="0"/>
              <a:t>Second level</a:t>
            </a:r>
          </a:p>
          <a:p>
            <a:pPr lvl="3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  <a:p>
            <a:pPr lvl="5"/>
            <a:r>
              <a:rPr lang="en-US" dirty="0"/>
              <a:t>Fifth level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+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: Shape 13"/>
          <p:cNvSpPr/>
          <p:nvPr userDrawn="1"/>
        </p:nvSpPr>
        <p:spPr>
          <a:xfrm>
            <a:off x="129521" y="0"/>
            <a:ext cx="4741280" cy="2353474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50600" y="6484937"/>
            <a:ext cx="42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5AE1514C-5E56-4738-A1FF-4B1CFD2A3E3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480427" y="369888"/>
            <a:ext cx="4083304" cy="489365"/>
          </a:xfrm>
          <a:prstGeom prst="rect">
            <a:avLst/>
          </a:prstGeom>
        </p:spPr>
        <p:txBody>
          <a:bodyPr lIns="146304" tIns="0" rIns="146304" anchor="t" anchorCtr="0">
            <a:noAutofit/>
          </a:bodyPr>
          <a:lstStyle>
            <a:lvl1pPr>
              <a:defRPr lang="en-US" sz="3200" b="0" kern="1200" spc="60" baseline="0" dirty="0">
                <a:solidFill>
                  <a:schemeClr val="bg1"/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Title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4513" y="6402934"/>
            <a:ext cx="841442" cy="321269"/>
          </a:xfrm>
          <a:prstGeom prst="rect">
            <a:avLst/>
          </a:prstGeom>
        </p:spPr>
      </p:pic>
      <p:cxnSp>
        <p:nvCxnSpPr>
          <p:cNvPr id="15" name="Straight Connector 14"/>
          <p:cNvCxnSpPr/>
          <p:nvPr userDrawn="1"/>
        </p:nvCxnSpPr>
        <p:spPr>
          <a:xfrm>
            <a:off x="1424006" y="6402934"/>
            <a:ext cx="0" cy="28484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04800" y="6447364"/>
            <a:ext cx="974767" cy="195985"/>
          </a:xfrm>
          <a:prstGeom prst="rect">
            <a:avLst/>
          </a:prstGeom>
        </p:spPr>
      </p:pic>
      <p:sp>
        <p:nvSpPr>
          <p:cNvPr id="4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630194" y="1891466"/>
            <a:ext cx="3657600" cy="3657600"/>
          </a:xfrm>
          <a:prstGeom prst="ellipse">
            <a:avLst/>
          </a:prstGeom>
          <a:noFill/>
          <a:ln>
            <a:noFill/>
          </a:ln>
        </p:spPr>
        <p:txBody>
          <a:bodyPr anchor="ctr">
            <a:noAutofit/>
          </a:bodyPr>
          <a:lstStyle>
            <a:lvl1pPr algn="ctr">
              <a:defRPr sz="1200" b="0" i="1" baseline="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1" name="Content Placeholder 20"/>
          <p:cNvSpPr>
            <a:spLocks noGrp="1"/>
          </p:cNvSpPr>
          <p:nvPr>
            <p:ph sz="quarter" idx="17"/>
          </p:nvPr>
        </p:nvSpPr>
        <p:spPr>
          <a:xfrm>
            <a:off x="5546724" y="369888"/>
            <a:ext cx="6203875" cy="1926168"/>
          </a:xfrm>
          <a:prstGeom prst="rect">
            <a:avLst/>
          </a:prstGeom>
        </p:spPr>
        <p:txBody>
          <a:bodyPr/>
          <a:lstStyle>
            <a:lvl2pPr marL="515938" indent="-338138">
              <a:tabLst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_Divider_Ligh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ooter Placeholder 4"/>
          <p:cNvSpPr txBox="1">
            <a:spLocks/>
          </p:cNvSpPr>
          <p:nvPr userDrawn="1"/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302995" y="1906779"/>
            <a:ext cx="11660405" cy="625641"/>
          </a:xfrm>
          <a:prstGeom prst="rect">
            <a:avLst/>
          </a:prstGeom>
        </p:spPr>
        <p:txBody>
          <a:bodyPr vert="horz" lIns="457200" tIns="45720" rIns="45720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1" i="0" kern="1200" spc="40" baseline="0" dirty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marR="0" lvl="0" indent="0" fontAlgn="auto">
              <a:spcAft>
                <a:spcPts val="0"/>
              </a:spcAft>
              <a:buClrTx/>
              <a:buSzTx/>
              <a:buFontTx/>
              <a:tabLst/>
            </a:pPr>
            <a:r>
              <a:rPr lang="en-US" dirty="0"/>
              <a:t>CLICK TO EDIT MASTER TITLE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303213" y="2749421"/>
            <a:ext cx="11660187" cy="341632"/>
          </a:xfrm>
          <a:prstGeom prst="rect">
            <a:avLst/>
          </a:prstGeom>
        </p:spPr>
        <p:txBody>
          <a:bodyPr/>
          <a:lstStyle>
            <a:lvl1pPr algn="ctr">
              <a:defRPr sz="1800" b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Add a short summary sentence here about title/statement above</a:t>
            </a:r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5" name="Slide Number Placeholder 2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Freeform: Shape 10"/>
          <p:cNvSpPr/>
          <p:nvPr userDrawn="1"/>
        </p:nvSpPr>
        <p:spPr>
          <a:xfrm>
            <a:off x="5086425" y="0"/>
            <a:ext cx="2034796" cy="1010031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506292" y="205395"/>
            <a:ext cx="1195063" cy="45875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04800" y="6447364"/>
            <a:ext cx="974767" cy="19598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4513" y="6402934"/>
            <a:ext cx="841442" cy="321269"/>
          </a:xfrm>
          <a:prstGeom prst="rect">
            <a:avLst/>
          </a:prstGeom>
        </p:spPr>
      </p:pic>
      <p:cxnSp>
        <p:nvCxnSpPr>
          <p:cNvPr id="16" name="Straight Connector 15"/>
          <p:cNvCxnSpPr/>
          <p:nvPr userDrawn="1"/>
        </p:nvCxnSpPr>
        <p:spPr>
          <a:xfrm>
            <a:off x="1424006" y="6402934"/>
            <a:ext cx="0" cy="28484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_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 userDrawn="1"/>
        </p:nvSpPr>
        <p:spPr>
          <a:xfrm>
            <a:off x="5648960" y="0"/>
            <a:ext cx="89408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dirty="0">
                <a:solidFill>
                  <a:schemeClr val="accent1"/>
                </a:solidFill>
                <a:latin typeface="Arial Black" panose="020B0A04020102020204" pitchFamily="34" charset="0"/>
              </a:rPr>
              <a:t>“</a:t>
            </a:r>
            <a:endParaRPr lang="en-US" sz="2800" dirty="0">
              <a:solidFill>
                <a:schemeClr val="accent1"/>
              </a:solidFill>
            </a:endParaRP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865562" y="4300750"/>
            <a:ext cx="8097838" cy="369332"/>
          </a:xfrm>
          <a:prstGeom prst="rect">
            <a:avLst/>
          </a:prstGeom>
        </p:spPr>
        <p:txBody>
          <a:bodyPr/>
          <a:lstStyle>
            <a:lvl1pPr algn="r">
              <a:spcBef>
                <a:spcPts val="0"/>
              </a:spcBef>
              <a:defRPr sz="2000">
                <a:solidFill>
                  <a:schemeClr val="tx2"/>
                </a:solidFill>
              </a:defRPr>
            </a:lvl1pPr>
            <a:lvl2pPr algn="r"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—Name and Company/Source goes here</a:t>
            </a: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1552037"/>
            <a:ext cx="11658600" cy="1089529"/>
          </a:xfrm>
          <a:prstGeom prst="rect">
            <a:avLst/>
          </a:prstGeom>
        </p:spPr>
        <p:txBody>
          <a:bodyPr anchor="t" anchorCtr="0"/>
          <a:lstStyle>
            <a:lvl1pPr algn="l">
              <a:spcBef>
                <a:spcPts val="0"/>
              </a:spcBef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algn="l">
              <a:spcBef>
                <a:spcPts val="0"/>
              </a:spcBef>
              <a:defRPr sz="36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2pPr>
          </a:lstStyle>
          <a:p>
            <a:pPr lvl="0"/>
            <a:r>
              <a:rPr lang="en-US" dirty="0"/>
              <a:t>“QUOTATION.”</a:t>
            </a:r>
          </a:p>
          <a:p>
            <a:pPr lvl="1"/>
            <a:r>
              <a:rPr lang="en-US" dirty="0"/>
              <a:t>BOLD</a:t>
            </a:r>
          </a:p>
        </p:txBody>
      </p:sp>
      <p:sp>
        <p:nvSpPr>
          <p:cNvPr id="7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4513" y="6402934"/>
            <a:ext cx="841442" cy="321269"/>
          </a:xfrm>
          <a:prstGeom prst="rect">
            <a:avLst/>
          </a:prstGeom>
        </p:spPr>
      </p:pic>
      <p:cxnSp>
        <p:nvCxnSpPr>
          <p:cNvPr id="10" name="Straight Connector 9"/>
          <p:cNvCxnSpPr/>
          <p:nvPr userDrawn="1"/>
        </p:nvCxnSpPr>
        <p:spPr>
          <a:xfrm>
            <a:off x="1424006" y="6402934"/>
            <a:ext cx="0" cy="28484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04800" y="6447364"/>
            <a:ext cx="974767" cy="195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9228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-Points_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: Shape 13"/>
          <p:cNvSpPr/>
          <p:nvPr userDrawn="1"/>
        </p:nvSpPr>
        <p:spPr>
          <a:xfrm>
            <a:off x="129521" y="0"/>
            <a:ext cx="4741280" cy="2353474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50600" y="6484937"/>
            <a:ext cx="42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5AE1514C-5E56-4738-A1FF-4B1CFD2A3E3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472799" y="206936"/>
            <a:ext cx="4083304" cy="489365"/>
          </a:xfrm>
          <a:prstGeom prst="rect">
            <a:avLst/>
          </a:prstGeom>
        </p:spPr>
        <p:txBody>
          <a:bodyPr lIns="146304" tIns="0" rIns="146304" anchor="t" anchorCtr="0"/>
          <a:lstStyle>
            <a:lvl1pPr>
              <a:defRPr lang="en-US" sz="3200" b="0" kern="1200" spc="60" baseline="0" dirty="0">
                <a:solidFill>
                  <a:schemeClr val="bg1"/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Title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4513" y="6402934"/>
            <a:ext cx="841442" cy="321269"/>
          </a:xfrm>
          <a:prstGeom prst="rect">
            <a:avLst/>
          </a:prstGeom>
        </p:spPr>
      </p:pic>
      <p:cxnSp>
        <p:nvCxnSpPr>
          <p:cNvPr id="15" name="Straight Connector 14"/>
          <p:cNvCxnSpPr/>
          <p:nvPr userDrawn="1"/>
        </p:nvCxnSpPr>
        <p:spPr>
          <a:xfrm>
            <a:off x="1424006" y="6402934"/>
            <a:ext cx="0" cy="28484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04800" y="6447364"/>
            <a:ext cx="974767" cy="195985"/>
          </a:xfrm>
          <a:prstGeom prst="rect">
            <a:avLst/>
          </a:prstGeom>
        </p:spPr>
      </p:pic>
      <p:sp>
        <p:nvSpPr>
          <p:cNvPr id="17" name="Text Placeholder 1">
            <a:extLst>
              <a:ext uri="{FF2B5EF4-FFF2-40B4-BE49-F238E27FC236}">
                <a16:creationId xmlns:a16="http://schemas.microsoft.com/office/drawing/2014/main" id="{5123B420-BC8B-7342-BCBA-80B340692A9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0" y="206936"/>
            <a:ext cx="5671764" cy="1585049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2"/>
            <a:r>
              <a:rPr lang="en-US" dirty="0"/>
              <a:t>Second level</a:t>
            </a:r>
          </a:p>
          <a:p>
            <a:pPr lvl="3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</p:txBody>
      </p:sp>
      <p:sp>
        <p:nvSpPr>
          <p:cNvPr id="18" name="Text Placeholder 1">
            <a:extLst>
              <a:ext uri="{FF2B5EF4-FFF2-40B4-BE49-F238E27FC236}">
                <a16:creationId xmlns:a16="http://schemas.microsoft.com/office/drawing/2014/main" id="{C5F97A02-2DEA-5143-9464-A40676229179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6096000" y="2028536"/>
            <a:ext cx="5671764" cy="1585049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2"/>
            <a:r>
              <a:rPr lang="en-US" dirty="0"/>
              <a:t>Second level</a:t>
            </a:r>
          </a:p>
          <a:p>
            <a:pPr lvl="3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</p:txBody>
      </p:sp>
      <p:sp>
        <p:nvSpPr>
          <p:cNvPr id="19" name="Text Placeholder 1">
            <a:extLst>
              <a:ext uri="{FF2B5EF4-FFF2-40B4-BE49-F238E27FC236}">
                <a16:creationId xmlns:a16="http://schemas.microsoft.com/office/drawing/2014/main" id="{59B34D6D-9202-7140-A796-45EBBB199EE9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6096000" y="3850136"/>
            <a:ext cx="5671764" cy="1585049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2"/>
            <a:r>
              <a:rPr lang="en-US" dirty="0"/>
              <a:t>Second level</a:t>
            </a:r>
          </a:p>
          <a:p>
            <a:pPr lvl="3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6606740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304800" y="192089"/>
            <a:ext cx="11658600" cy="590931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752288" y="6484937"/>
            <a:ext cx="439711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3"/>
          </p:nvPr>
        </p:nvSpPr>
        <p:spPr>
          <a:xfrm>
            <a:off x="5366479" y="6484937"/>
            <a:ext cx="6309609" cy="365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304800" y="1136077"/>
            <a:ext cx="10515600" cy="2080057"/>
          </a:xfrm>
          <a:prstGeom prst="rect">
            <a:avLst/>
          </a:prstGeom>
        </p:spPr>
        <p:txBody>
          <a:bodyPr vert="horz" lIns="91440" tIns="45720" rIns="91440" bIns="4572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2"/>
            <a:r>
              <a:rPr lang="en-US" dirty="0"/>
              <a:t>Second level</a:t>
            </a:r>
          </a:p>
          <a:p>
            <a:pPr lvl="3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  <a:p>
            <a:pPr lvl="5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605107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72" r:id="rId2"/>
    <p:sldLayoutId id="2147483774" r:id="rId3"/>
    <p:sldLayoutId id="2147483775" r:id="rId4"/>
    <p:sldLayoutId id="2147483762" r:id="rId5"/>
    <p:sldLayoutId id="2147483763" r:id="rId6"/>
    <p:sldLayoutId id="2147483767" r:id="rId7"/>
    <p:sldLayoutId id="2147483674" r:id="rId8"/>
    <p:sldLayoutId id="2147483721" r:id="rId9"/>
    <p:sldLayoutId id="2147483732" r:id="rId10"/>
    <p:sldLayoutId id="2147483771" r:id="rId11"/>
    <p:sldLayoutId id="2147483719" r:id="rId12"/>
    <p:sldLayoutId id="2147483735" r:id="rId13"/>
    <p:sldLayoutId id="2147483776" r:id="rId14"/>
    <p:sldLayoutId id="2147483757" r:id="rId15"/>
    <p:sldLayoutId id="2147483755" r:id="rId16"/>
    <p:sldLayoutId id="2147483760" r:id="rId17"/>
    <p:sldLayoutId id="2147483716" r:id="rId18"/>
    <p:sldLayoutId id="2147483748" r:id="rId1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3600" b="0" i="0" kern="1200" spc="300" dirty="0">
          <a:gradFill>
            <a:gsLst>
              <a:gs pos="15000">
                <a:schemeClr val="tx1"/>
              </a:gs>
              <a:gs pos="47000">
                <a:schemeClr val="tx1"/>
              </a:gs>
            </a:gsLst>
            <a:lin ang="5400000" scaled="1"/>
          </a:gradFill>
          <a:latin typeface="+mj-lt"/>
          <a:ea typeface="+mn-ea"/>
          <a:cs typeface="Segoe UI Semibold" panose="020B0702040204020203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400" b="1" kern="1200">
          <a:gradFill>
            <a:gsLst>
              <a:gs pos="15000">
                <a:schemeClr val="tx1"/>
              </a:gs>
              <a:gs pos="47000">
                <a:schemeClr val="tx1"/>
              </a:gs>
            </a:gsLst>
            <a:lin ang="5400000" scaled="1"/>
          </a:gradFill>
          <a:latin typeface="+mn-lt"/>
          <a:ea typeface="+mn-ea"/>
          <a:cs typeface="+mn-cs"/>
        </a:defRPr>
      </a:lvl1pPr>
      <a:lvl2pPr marL="3429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000000"/>
          </a:solidFill>
          <a:latin typeface="+mn-lt"/>
          <a:ea typeface="+mn-ea"/>
          <a:cs typeface="+mn-cs"/>
        </a:defRPr>
      </a:lvl2pPr>
      <a:lvl3pPr marL="687388" indent="-222250" algn="l" defTabSz="914400" rtl="0" eaLnBrk="1" latinLnBrk="0" hangingPunct="1">
        <a:lnSpc>
          <a:spcPct val="90000"/>
        </a:lnSpc>
        <a:spcBef>
          <a:spcPts val="1200"/>
        </a:spcBef>
        <a:spcAft>
          <a:spcPts val="1200"/>
        </a:spcAft>
        <a:buFont typeface="Arial" panose="020B0604020202020204" pitchFamily="34" charset="0"/>
        <a:buChar char="•"/>
        <a:tabLst/>
        <a:defRPr sz="2000" b="0" kern="1200">
          <a:solidFill>
            <a:schemeClr val="tx1">
              <a:lumMod val="75000"/>
            </a:schemeClr>
          </a:solidFill>
          <a:latin typeface="+mn-lt"/>
          <a:ea typeface="+mn-ea"/>
          <a:cs typeface="+mn-cs"/>
        </a:defRPr>
      </a:lvl3pPr>
      <a:lvl4pPr marL="917575" indent="-230188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tabLst/>
        <a:defRPr sz="1800" kern="1200">
          <a:solidFill>
            <a:srgbClr val="000000"/>
          </a:solidFill>
          <a:latin typeface="+mn-lt"/>
          <a:ea typeface="+mn-ea"/>
          <a:cs typeface="+mn-cs"/>
        </a:defRPr>
      </a:lvl4pPr>
      <a:lvl5pPr marL="1147763" indent="-230188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376363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tabLst/>
        <a:defRPr sz="1800" kern="1200">
          <a:solidFill>
            <a:schemeClr val="tx1">
              <a:lumMod val="75000"/>
            </a:schemeClr>
          </a:solidFill>
          <a:latin typeface="+mn-lt"/>
          <a:ea typeface="+mn-ea"/>
          <a:cs typeface="+mn-cs"/>
        </a:defRPr>
      </a:lvl6pPr>
      <a:lvl7pPr marL="461963" indent="-25400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tabLst/>
        <a:defRPr sz="1800" kern="1200">
          <a:solidFill>
            <a:schemeClr val="tx1">
              <a:lumMod val="7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192" userDrawn="1">
          <p15:clr>
            <a:srgbClr val="F26B43"/>
          </p15:clr>
        </p15:guide>
        <p15:guide id="4" pos="7536" userDrawn="1">
          <p15:clr>
            <a:srgbClr val="F26B43"/>
          </p15:clr>
        </p15:guide>
        <p15:guide id="5" orient="horz" pos="264" userDrawn="1">
          <p15:clr>
            <a:srgbClr val="F26B43"/>
          </p15:clr>
        </p15:guide>
        <p15:guide id="6" orient="horz" pos="792" userDrawn="1">
          <p15:clr>
            <a:srgbClr val="F26B43"/>
          </p15:clr>
        </p15:guide>
        <p15:guide id="7" orient="horz" pos="420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0.png"/><Relationship Id="rId4" Type="http://schemas.openxmlformats.org/officeDocument/2006/relationships/hyperlink" Target="https://allmaps.xyz/maps/da2b72099eaa12d7/%7bz%7d/%7bx%7d/%7by%7d.png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Tax9jicWrNo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4169FE9-5E33-7CE1-11C2-5F01D2F1B9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997E989-D798-4C62-8E93-3D2D613C2488}" type="slidenum">
              <a:rPr lang="en-US" smtClean="0"/>
              <a:pPr/>
              <a:t>1</a:t>
            </a:fld>
            <a:endParaRPr lang="en-US"/>
          </a:p>
        </p:txBody>
      </p:sp>
      <p:pic>
        <p:nvPicPr>
          <p:cNvPr id="7" name="Picture 6" descr="A map of a city&#10;&#10;Description automatically generated">
            <a:extLst>
              <a:ext uri="{FF2B5EF4-FFF2-40B4-BE49-F238E27FC236}">
                <a16:creationId xmlns:a16="http://schemas.microsoft.com/office/drawing/2014/main" id="{247649F3-452B-EEAE-7A2E-C65A7167CCA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26"/>
          <a:stretch/>
        </p:blipFill>
        <p:spPr>
          <a:xfrm>
            <a:off x="0" y="967364"/>
            <a:ext cx="12208005" cy="5882698"/>
          </a:xfrm>
          <a:prstGeom prst="rect">
            <a:avLst/>
          </a:prstGeom>
        </p:spPr>
      </p:pic>
      <p:sp>
        <p:nvSpPr>
          <p:cNvPr id="8" name="Title 3">
            <a:extLst>
              <a:ext uri="{FF2B5EF4-FFF2-40B4-BE49-F238E27FC236}">
                <a16:creationId xmlns:a16="http://schemas.microsoft.com/office/drawing/2014/main" id="{1469DE59-95BC-9B77-23F9-D7770DCE20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09549"/>
            <a:ext cx="9468787" cy="590931"/>
          </a:xfrm>
        </p:spPr>
        <p:txBody>
          <a:bodyPr/>
          <a:lstStyle/>
          <a:p>
            <a:r>
              <a:rPr lang="en-US" dirty="0"/>
              <a:t>Albert </a:t>
            </a:r>
            <a:r>
              <a:rPr lang="en-US" dirty="0" err="1"/>
              <a:t>Boschke</a:t>
            </a:r>
            <a:r>
              <a:rPr lang="en-US" dirty="0"/>
              <a:t> 1860</a:t>
            </a:r>
          </a:p>
        </p:txBody>
      </p:sp>
    </p:spTree>
    <p:extLst>
      <p:ext uri="{BB962C8B-B14F-4D97-AF65-F5344CB8AC3E}">
        <p14:creationId xmlns:p14="http://schemas.microsoft.com/office/powerpoint/2010/main" val="23775875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997E989-D798-4C62-8E93-3D2D613C2488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Mapping Chicagoland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176AEA-5B4F-471A-8DB6-6C64DB8D403F}"/>
              </a:ext>
            </a:extLst>
          </p:cNvPr>
          <p:cNvSpPr txBox="1"/>
          <p:nvPr/>
        </p:nvSpPr>
        <p:spPr>
          <a:xfrm>
            <a:off x="1219200" y="1143809"/>
            <a:ext cx="3199915" cy="46782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Scholarly Interest:</a:t>
            </a:r>
          </a:p>
          <a:p>
            <a:endParaRPr lang="en-US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History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Music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Culture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Art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Race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Identity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Sociology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Urban Studies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56976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997E989-D798-4C62-8E93-3D2D613C2488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Mapping Chicagoland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019DDEA-B9FE-42EC-B767-EAF239DB79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30837"/>
            <a:ext cx="12192000" cy="519632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3C0F242-C003-4F09-B1FA-014E80A981A8}"/>
              </a:ext>
            </a:extLst>
          </p:cNvPr>
          <p:cNvSpPr txBox="1"/>
          <p:nvPr/>
        </p:nvSpPr>
        <p:spPr>
          <a:xfrm>
            <a:off x="4474724" y="6279119"/>
            <a:ext cx="2539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Fall 2024 completion</a:t>
            </a:r>
          </a:p>
        </p:txBody>
      </p:sp>
    </p:spTree>
    <p:extLst>
      <p:ext uri="{BB962C8B-B14F-4D97-AF65-F5344CB8AC3E}">
        <p14:creationId xmlns:p14="http://schemas.microsoft.com/office/powerpoint/2010/main" val="1570051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15A0CF2-5E21-5A69-0DFE-1FDF870E99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997E989-D798-4C62-8E93-3D2D613C2488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4FA0F90-C1A0-0B01-A14D-F9F91E15F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Placeholder 8" descr="A bag with a white paper in it&#10;&#10;Description automatically generated">
            <a:extLst>
              <a:ext uri="{FF2B5EF4-FFF2-40B4-BE49-F238E27FC236}">
                <a16:creationId xmlns:a16="http://schemas.microsoft.com/office/drawing/2014/main" id="{DE4D6A20-1262-1360-38CA-982299FA6EA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77" t="15909" r="7679" b="15909"/>
          <a:stretch/>
        </p:blipFill>
        <p:spPr>
          <a:xfrm>
            <a:off x="6212114" y="-2696"/>
            <a:ext cx="5979885" cy="6867624"/>
          </a:xfrm>
        </p:spPr>
      </p:pic>
      <p:pic>
        <p:nvPicPr>
          <p:cNvPr id="7" name="Content Placeholder 6" descr="A person holding a black bag&#10;&#10;Description automatically generated">
            <a:extLst>
              <a:ext uri="{FF2B5EF4-FFF2-40B4-BE49-F238E27FC236}">
                <a16:creationId xmlns:a16="http://schemas.microsoft.com/office/drawing/2014/main" id="{B9F674E0-844A-B467-4200-2DFDDB7A36D4}"/>
              </a:ext>
            </a:extLst>
          </p:cNvPr>
          <p:cNvPicPr>
            <a:picLocks noGrp="1" noChangeAspect="1"/>
          </p:cNvPicPr>
          <p:nvPr>
            <p:ph sz="quarter" idx="2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99" b="5445"/>
          <a:stretch/>
        </p:blipFill>
        <p:spPr>
          <a:xfrm>
            <a:off x="9102" y="-20743"/>
            <a:ext cx="6086898" cy="6878744"/>
          </a:xfrm>
        </p:spPr>
      </p:pic>
    </p:spTree>
    <p:extLst>
      <p:ext uri="{BB962C8B-B14F-4D97-AF65-F5344CB8AC3E}">
        <p14:creationId xmlns:p14="http://schemas.microsoft.com/office/powerpoint/2010/main" val="21905596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997E989-D798-4C62-8E93-3D2D613C2488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Mapping Chicagoland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2A255E-3AC8-4190-906F-B9F1DFEC217D}"/>
              </a:ext>
            </a:extLst>
          </p:cNvPr>
          <p:cNvSpPr txBox="1"/>
          <p:nvPr/>
        </p:nvSpPr>
        <p:spPr>
          <a:xfrm>
            <a:off x="792803" y="1182070"/>
            <a:ext cx="11011269" cy="3816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In Fall 2024 maps will be publicly discoverable through:</a:t>
            </a:r>
          </a:p>
          <a:p>
            <a:br>
              <a:rPr lang="en-US" sz="2800" dirty="0"/>
            </a:b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UChicago Library Digital Collections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Chicago Collection’s Explore Platform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BTAA Geoportal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52440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5ED2E5D-99CF-F432-2B0E-9212DF1868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</p:spPr>
        <p:txBody>
          <a:bodyPr wrap="none" anchor="ctr">
            <a:normAutofit/>
          </a:bodyPr>
          <a:lstStyle/>
          <a:p>
            <a:pPr>
              <a:spcAft>
                <a:spcPts val="600"/>
              </a:spcAft>
            </a:pPr>
            <a:fld id="{4997E989-D798-4C62-8E93-3D2D613C2488}" type="slidenum">
              <a:rPr lang="en-US" smtClean="0"/>
              <a:pPr>
                <a:spcAft>
                  <a:spcPts val="600"/>
                </a:spcAft>
              </a:pPr>
              <a:t>14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5817AE3-43BB-C314-9F3C-0B0648DD2D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6489" y="2077877"/>
            <a:ext cx="5418826" cy="590931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Interface Mockups</a:t>
            </a:r>
          </a:p>
        </p:txBody>
      </p:sp>
      <p:pic>
        <p:nvPicPr>
          <p:cNvPr id="7" name="Content Placeholder 6" descr="A screenshot of a web page&#10;&#10;Description automatically generated">
            <a:extLst>
              <a:ext uri="{FF2B5EF4-FFF2-40B4-BE49-F238E27FC236}">
                <a16:creationId xmlns:a16="http://schemas.microsoft.com/office/drawing/2014/main" id="{CAAB008D-F08B-D2C6-7ABD-18DBDBA43A92}"/>
              </a:ext>
            </a:extLst>
          </p:cNvPr>
          <p:cNvPicPr>
            <a:picLocks noGrp="1" noChangeAspect="1"/>
          </p:cNvPicPr>
          <p:nvPr>
            <p:ph sz="quarter" idx="2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1" b="5139"/>
          <a:stretch/>
        </p:blipFill>
        <p:spPr>
          <a:xfrm>
            <a:off x="105508" y="0"/>
            <a:ext cx="5349340" cy="6484937"/>
          </a:xfrm>
          <a:noFill/>
        </p:spPr>
      </p:pic>
      <p:pic>
        <p:nvPicPr>
          <p:cNvPr id="15" name="Picture Placeholder 14" descr="A screenshot of a computer&#10;&#10;Description automatically generated">
            <a:extLst>
              <a:ext uri="{FF2B5EF4-FFF2-40B4-BE49-F238E27FC236}">
                <a16:creationId xmlns:a16="http://schemas.microsoft.com/office/drawing/2014/main" id="{EC2E8048-0288-9AC6-9F9B-CD424048183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12" t="27061" r="5959" b="-4711"/>
          <a:stretch/>
        </p:blipFill>
        <p:spPr>
          <a:xfrm>
            <a:off x="3622430" y="4579938"/>
            <a:ext cx="8569570" cy="2413067"/>
          </a:xfrm>
          <a:noFill/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D4FBA31D-8C44-E58B-5CE0-ACEA288FBF84}"/>
              </a:ext>
            </a:extLst>
          </p:cNvPr>
          <p:cNvSpPr/>
          <p:nvPr/>
        </p:nvSpPr>
        <p:spPr>
          <a:xfrm>
            <a:off x="1547447" y="1149280"/>
            <a:ext cx="2321169" cy="4753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8C3D646-F4CD-4583-EE76-B4A708F928B0}"/>
              </a:ext>
            </a:extLst>
          </p:cNvPr>
          <p:cNvSpPr/>
          <p:nvPr/>
        </p:nvSpPr>
        <p:spPr>
          <a:xfrm>
            <a:off x="0" y="5114938"/>
            <a:ext cx="1271954" cy="36493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1861823-A220-4663-3B85-42363AE2256D}"/>
              </a:ext>
            </a:extLst>
          </p:cNvPr>
          <p:cNvSpPr/>
          <p:nvPr/>
        </p:nvSpPr>
        <p:spPr>
          <a:xfrm>
            <a:off x="23446" y="6084277"/>
            <a:ext cx="284285" cy="2513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9673866-25F2-450C-B438-A84FFD0940C4}"/>
              </a:ext>
            </a:extLst>
          </p:cNvPr>
          <p:cNvSpPr/>
          <p:nvPr/>
        </p:nvSpPr>
        <p:spPr>
          <a:xfrm>
            <a:off x="11069515" y="5958587"/>
            <a:ext cx="685800" cy="2513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74A249D-BEE9-7B4E-4842-AD3598A5A30C}"/>
              </a:ext>
            </a:extLst>
          </p:cNvPr>
          <p:cNvSpPr txBox="1"/>
          <p:nvPr/>
        </p:nvSpPr>
        <p:spPr>
          <a:xfrm>
            <a:off x="8134709" y="3242468"/>
            <a:ext cx="7264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(shh)</a:t>
            </a:r>
          </a:p>
        </p:txBody>
      </p:sp>
    </p:spTree>
    <p:extLst>
      <p:ext uri="{BB962C8B-B14F-4D97-AF65-F5344CB8AC3E}">
        <p14:creationId xmlns:p14="http://schemas.microsoft.com/office/powerpoint/2010/main" val="74286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1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CF3F14B-2A94-9CD1-0D42-5D37FF5FBF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997E989-D798-4C62-8E93-3D2D613C2488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D0F4532-92D8-66DF-61C5-BA39F9544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09549"/>
            <a:ext cx="9468787" cy="590931"/>
          </a:xfrm>
        </p:spPr>
        <p:txBody>
          <a:bodyPr/>
          <a:lstStyle/>
          <a:p>
            <a:r>
              <a:rPr lang="en-US" sz="3200" dirty="0"/>
              <a:t>Big Ten Academic Alliance </a:t>
            </a:r>
            <a:r>
              <a:rPr lang="en-US" dirty="0"/>
              <a:t>Geoportal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F1DF568-2934-E802-5C65-F7DF7744ECC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56C7079-0599-B036-1CB0-E90EA023113B}"/>
              </a:ext>
            </a:extLst>
          </p:cNvPr>
          <p:cNvSpPr>
            <a:spLocks noGrp="1"/>
          </p:cNvSpPr>
          <p:nvPr>
            <p:ph sz="quarter" idx="2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A11B044-D5AB-9B14-9D57-0D16A48650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52"/>
          <a:stretch/>
        </p:blipFill>
        <p:spPr bwMode="auto">
          <a:xfrm>
            <a:off x="0" y="878077"/>
            <a:ext cx="12192000" cy="5979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27946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D78C0BD-3619-4300-C49E-36C63EE74E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997E989-D798-4C62-8E93-3D2D613C2488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104BE85-C3AB-0DE6-F2C6-27FD78E28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happens next…?</a:t>
            </a:r>
          </a:p>
        </p:txBody>
      </p:sp>
    </p:spTree>
    <p:extLst>
      <p:ext uri="{BB962C8B-B14F-4D97-AF65-F5344CB8AC3E}">
        <p14:creationId xmlns:p14="http://schemas.microsoft.com/office/powerpoint/2010/main" val="32919437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A6ED19E-7502-D012-4543-E9A3A9E88E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997E989-D798-4C62-8E93-3D2D613C2488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C981089-0E9F-FD0E-EFB2-8433A8C1AD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mining opportunities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306C513-0842-4301-2311-3ABB84A64285}"/>
              </a:ext>
            </a:extLst>
          </p:cNvPr>
          <p:cNvPicPr>
            <a:picLocks noGrp="1" noChangeAspect="1"/>
          </p:cNvPicPr>
          <p:nvPr>
            <p:ph sz="quarter" idx="2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0" t="4961" r="4362" b="33630"/>
          <a:stretch/>
        </p:blipFill>
        <p:spPr>
          <a:xfrm>
            <a:off x="0" y="800480"/>
            <a:ext cx="5572595" cy="5616498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B27A6FE-ABEB-2DBB-F6AF-0BFC66BF19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4692" y="1015861"/>
            <a:ext cx="4155474" cy="5842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3003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D78C0BD-3619-4300-C49E-36C63EE74E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997E989-D798-4C62-8E93-3D2D613C2488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104BE85-C3AB-0DE6-F2C6-27FD78E28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happens next…?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36B1326-6F5A-CC9D-DE67-70485C54D181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366713" y="1129750"/>
            <a:ext cx="4122160" cy="2932085"/>
          </a:xfrm>
        </p:spPr>
        <p:txBody>
          <a:bodyPr/>
          <a:lstStyle/>
          <a:p>
            <a:endParaRPr lang="en-US" dirty="0">
              <a:hlinkClick r:id="rId4"/>
            </a:endParaRPr>
          </a:p>
          <a:p>
            <a:endParaRPr lang="en-US" dirty="0">
              <a:hlinkClick r:id="rId4"/>
            </a:endParaRPr>
          </a:p>
          <a:p>
            <a:r>
              <a:rPr lang="en-US" dirty="0">
                <a:hlinkClick r:id="rId4"/>
              </a:rPr>
              <a:t>https://allmaps.xyz/maps/da2b72099eaa12d7/{z}/{x}/{y}.png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Wednesday_ February 7_ 2024 at 11_29_12 PM_default_f8a97dda">
            <a:hlinkClick r:id="" action="ppaction://media"/>
            <a:extLst>
              <a:ext uri="{FF2B5EF4-FFF2-40B4-BE49-F238E27FC236}">
                <a16:creationId xmlns:a16="http://schemas.microsoft.com/office/drawing/2014/main" id="{738A0EE2-153C-F7CF-7B4F-E47758BB7EC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6040" r="39659" b="8263"/>
          <a:stretch/>
        </p:blipFill>
        <p:spPr>
          <a:xfrm>
            <a:off x="4835236" y="975735"/>
            <a:ext cx="7356764" cy="5874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803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33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5842AF3-02F8-14C6-1CF6-AD9A6A609D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997E989-D798-4C62-8E93-3D2D613C2488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F65B683-D351-ED26-AAD0-E868C44AD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Hayden &amp; Booth 1860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40F3FF39-9D51-4D83-B817-9459CD14479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 descr="A map of a city&#10;&#10;Description automatically generated">
            <a:extLst>
              <a:ext uri="{FF2B5EF4-FFF2-40B4-BE49-F238E27FC236}">
                <a16:creationId xmlns:a16="http://schemas.microsoft.com/office/drawing/2014/main" id="{7240BAAD-3209-4AE1-60EB-110428A57A86}"/>
              </a:ext>
            </a:extLst>
          </p:cNvPr>
          <p:cNvPicPr>
            <a:picLocks noGrp="1" noChangeAspect="1"/>
          </p:cNvPicPr>
          <p:nvPr>
            <p:ph sz="quarter" idx="2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2" r="12085"/>
          <a:stretch/>
        </p:blipFill>
        <p:spPr>
          <a:xfrm>
            <a:off x="0" y="930013"/>
            <a:ext cx="12192000" cy="5920049"/>
          </a:xfrm>
        </p:spPr>
      </p:pic>
    </p:spTree>
    <p:extLst>
      <p:ext uri="{BB962C8B-B14F-4D97-AF65-F5344CB8AC3E}">
        <p14:creationId xmlns:p14="http://schemas.microsoft.com/office/powerpoint/2010/main" val="40622559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4169FE9-5E33-7CE1-11C2-5F01D2F1B9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997E989-D798-4C62-8E93-3D2D613C2488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1469DE59-95BC-9B77-23F9-D7770DCE20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09549"/>
            <a:ext cx="9468787" cy="590931"/>
          </a:xfrm>
        </p:spPr>
        <p:txBody>
          <a:bodyPr/>
          <a:lstStyle/>
          <a:p>
            <a:r>
              <a:rPr lang="en-US" dirty="0"/>
              <a:t>Albert </a:t>
            </a:r>
            <a:r>
              <a:rPr lang="en-US" dirty="0" err="1"/>
              <a:t>Boschke</a:t>
            </a:r>
            <a:r>
              <a:rPr lang="en-US" dirty="0"/>
              <a:t> 1857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865223E-C946-EAAA-99F2-2076835283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4" r="857" b="2016"/>
          <a:stretch/>
        </p:blipFill>
        <p:spPr bwMode="auto">
          <a:xfrm>
            <a:off x="0" y="800480"/>
            <a:ext cx="12250206" cy="6049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16876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997E989-D798-4C62-8E93-3D2D613C2488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Mapping Chicagoland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176AEA-5B4F-471A-8DB6-6C64DB8D403F}"/>
              </a:ext>
            </a:extLst>
          </p:cNvPr>
          <p:cNvSpPr txBox="1"/>
          <p:nvPr/>
        </p:nvSpPr>
        <p:spPr>
          <a:xfrm>
            <a:off x="1219200" y="1143809"/>
            <a:ext cx="10312438" cy="54168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NEH funded project to make over </a:t>
            </a:r>
            <a:r>
              <a:rPr lang="en-US" sz="2000" b="1" dirty="0"/>
              <a:t>4,000 maps </a:t>
            </a:r>
            <a:r>
              <a:rPr lang="en-US" sz="2000" dirty="0"/>
              <a:t>of Chicago publicly available from:</a:t>
            </a:r>
          </a:p>
          <a:p>
            <a:endParaRPr lang="en-US" sz="2000" dirty="0"/>
          </a:p>
          <a:p>
            <a:r>
              <a:rPr lang="en-US" sz="2000" dirty="0"/>
              <a:t>	</a:t>
            </a:r>
            <a:r>
              <a:rPr lang="en-US" sz="2000" b="1" dirty="0">
                <a:hlinkClick r:id="rId3"/>
              </a:rPr>
              <a:t>UChicago Library</a:t>
            </a:r>
            <a:r>
              <a:rPr lang="en-US" sz="2000" dirty="0"/>
              <a:t>|</a:t>
            </a:r>
            <a:r>
              <a:rPr lang="en-US" sz="2000" b="1" dirty="0"/>
              <a:t>Newberry Library</a:t>
            </a:r>
            <a:r>
              <a:rPr lang="en-US" sz="2000" dirty="0"/>
              <a:t>|</a:t>
            </a:r>
            <a:r>
              <a:rPr lang="en-US" sz="2000" b="1" dirty="0"/>
              <a:t>Chicago History Museum</a:t>
            </a:r>
            <a:br>
              <a:rPr lang="en-US" sz="2000" dirty="0"/>
            </a:br>
            <a:endParaRPr lang="en-US" sz="2000" dirty="0"/>
          </a:p>
          <a:p>
            <a:r>
              <a:rPr lang="en-US" sz="2000" dirty="0"/>
              <a:t>Workflow includes:</a:t>
            </a:r>
            <a:br>
              <a:rPr lang="en-US" sz="2000" dirty="0"/>
            </a:br>
            <a:endParaRPr lang="en-US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Scanning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Georeferencing (adding spatial data)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Enriching catalog records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Making available in public portals 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400" dirty="0"/>
              <a:t>UChicago Library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400" dirty="0"/>
              <a:t>Chicago Collections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400" dirty="0"/>
              <a:t>BTAA Geoportal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US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10797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997E989-D798-4C62-8E93-3D2D613C2488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Mapping Chicagoland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176AEA-5B4F-471A-8DB6-6C64DB8D403F}"/>
              </a:ext>
            </a:extLst>
          </p:cNvPr>
          <p:cNvSpPr txBox="1"/>
          <p:nvPr/>
        </p:nvSpPr>
        <p:spPr>
          <a:xfrm>
            <a:off x="1219201" y="1143807"/>
            <a:ext cx="5278876" cy="4308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UChicago – all our maps up to1940 </a:t>
            </a:r>
          </a:p>
          <a:p>
            <a:endParaRPr lang="en-US" sz="2000" dirty="0"/>
          </a:p>
          <a:p>
            <a:r>
              <a:rPr lang="en-US" sz="2400" b="0" i="0" dirty="0">
                <a:solidFill>
                  <a:srgbClr val="000000"/>
                </a:solidFill>
                <a:effectLst/>
                <a:latin typeface="ProximaNova-Regular"/>
              </a:rPr>
              <a:t>Maps from 1853-1940</a:t>
            </a:r>
          </a:p>
          <a:p>
            <a:endParaRPr lang="en-US" sz="2400" dirty="0">
              <a:solidFill>
                <a:srgbClr val="000000"/>
              </a:solidFill>
              <a:latin typeface="ProximaNova-Regular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000000"/>
                </a:solidFill>
                <a:effectLst/>
                <a:latin typeface="ProximaNova-Regular"/>
              </a:rPr>
              <a:t>Social Science Research Committee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ProximaNova-Regular"/>
              </a:rPr>
              <a:t>T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ProximaNova-Regular"/>
              </a:rPr>
              <a:t>ransportation </a:t>
            </a:r>
            <a:endParaRPr lang="en-US" sz="2400" dirty="0">
              <a:solidFill>
                <a:srgbClr val="000000"/>
              </a:solidFill>
              <a:latin typeface="ProximaNova-Regular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000000"/>
                </a:solidFill>
                <a:effectLst/>
                <a:latin typeface="ProximaNova-Regular"/>
              </a:rPr>
              <a:t>Utility companies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ProximaNova-Regular"/>
              </a:rPr>
              <a:t>C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ProximaNova-Regular"/>
              </a:rPr>
              <a:t>ivic institutions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000000"/>
                </a:solidFill>
                <a:effectLst/>
                <a:latin typeface="ProximaNova-Regular"/>
              </a:rPr>
              <a:t>Topics covering social, urban, and economic features such as land use, parks, and urban planning. </a:t>
            </a:r>
            <a:endParaRPr lang="en-US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88FFA60-12BA-4E62-8A58-ABA005EA23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4873" y="838978"/>
            <a:ext cx="3551219" cy="478600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71A7661-05CB-47B3-ACE5-4ACEE46EDFE0}"/>
              </a:ext>
            </a:extLst>
          </p:cNvPr>
          <p:cNvSpPr txBox="1"/>
          <p:nvPr/>
        </p:nvSpPr>
        <p:spPr>
          <a:xfrm>
            <a:off x="6164094" y="5749835"/>
            <a:ext cx="609924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494949"/>
                </a:solidFill>
                <a:effectLst/>
                <a:latin typeface="ProximaNova-Regular"/>
              </a:rPr>
              <a:t>Map of Chicago showing growth of the city by annexations [map]. Scale not given. Chicago: [Chicago], 1911. The University of Chicago Library.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60124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997E989-D798-4C62-8E93-3D2D613C2488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Mapping Chicagoland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6F90EF-A414-4A03-97E8-B07C9B5EC187}"/>
              </a:ext>
            </a:extLst>
          </p:cNvPr>
          <p:cNvSpPr txBox="1"/>
          <p:nvPr/>
        </p:nvSpPr>
        <p:spPr>
          <a:xfrm>
            <a:off x="1219199" y="1159508"/>
            <a:ext cx="6066817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Chicago History Museum – all maps up to 1940 </a:t>
            </a:r>
          </a:p>
          <a:p>
            <a:endParaRPr lang="en-US" sz="2000" dirty="0"/>
          </a:p>
          <a:p>
            <a:r>
              <a:rPr lang="en-US" sz="2400" b="0" i="0" dirty="0">
                <a:solidFill>
                  <a:srgbClr val="000000"/>
                </a:solidFill>
                <a:effectLst/>
                <a:latin typeface="ProximaNova-Regular"/>
              </a:rPr>
              <a:t>Maps from 1812-1940</a:t>
            </a:r>
          </a:p>
          <a:p>
            <a:endParaRPr lang="en-US" sz="2400" dirty="0">
              <a:solidFill>
                <a:srgbClr val="000000"/>
              </a:solidFill>
              <a:latin typeface="ProximaNova-Regular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ProximaNova-Regular"/>
              </a:rPr>
              <a:t>A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ProximaNova-Regular"/>
              </a:rPr>
              <a:t>nnexations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000000"/>
                </a:solidFill>
                <a:effectLst/>
                <a:latin typeface="ProximaNova-Regular"/>
              </a:rPr>
              <a:t>Communities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000000"/>
                </a:solidFill>
                <a:effectLst/>
                <a:latin typeface="ProximaNova-Regular"/>
              </a:rPr>
              <a:t>Parks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000000"/>
                </a:solidFill>
                <a:effectLst/>
                <a:latin typeface="ProximaNova-Regular"/>
              </a:rPr>
              <a:t>Wards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000000"/>
                </a:solidFill>
                <a:effectLst/>
                <a:latin typeface="ProximaNova-Regular"/>
              </a:rPr>
              <a:t>Industries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000000"/>
                </a:solidFill>
                <a:effectLst/>
                <a:latin typeface="ProximaNova-Regular"/>
              </a:rPr>
              <a:t>Transportation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000000"/>
                </a:solidFill>
                <a:effectLst/>
                <a:latin typeface="ProximaNova-Regular"/>
              </a:rPr>
              <a:t>Topography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000000"/>
                </a:solidFill>
                <a:effectLst/>
                <a:latin typeface="ProximaNova-Regular"/>
              </a:rPr>
              <a:t>Cemeteries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ProximaNova-Regular"/>
              </a:rPr>
              <a:t>P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ProximaNova-Regular"/>
              </a:rPr>
              <a:t>opulation</a:t>
            </a:r>
            <a:endParaRPr lang="en-US" sz="2000" dirty="0"/>
          </a:p>
        </p:txBody>
      </p:sp>
      <p:pic>
        <p:nvPicPr>
          <p:cNvPr id="1026" name="Picture 2" descr="Map of Chicago showing the Burnt District">
            <a:extLst>
              <a:ext uri="{FF2B5EF4-FFF2-40B4-BE49-F238E27FC236}">
                <a16:creationId xmlns:a16="http://schemas.microsoft.com/office/drawing/2014/main" id="{8E94A6CB-152E-4338-9AF0-7843C839C9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1957" y="953310"/>
            <a:ext cx="3439701" cy="4299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1006E50-B9D7-4FDB-ACA4-5594FEFF065E}"/>
              </a:ext>
            </a:extLst>
          </p:cNvPr>
          <p:cNvSpPr txBox="1"/>
          <p:nvPr/>
        </p:nvSpPr>
        <p:spPr>
          <a:xfrm>
            <a:off x="7908587" y="5581524"/>
            <a:ext cx="391538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494949"/>
                </a:solidFill>
                <a:effectLst/>
                <a:latin typeface="ProximaNova-Regular"/>
              </a:rPr>
              <a:t>Map of Chicago Showing the Burnt District (1871) by Blanchard, Rufus. Chicago History Museum.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19899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997E989-D798-4C62-8E93-3D2D613C2488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Mapping Chicagoland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176AEA-5B4F-471A-8DB6-6C64DB8D403F}"/>
              </a:ext>
            </a:extLst>
          </p:cNvPr>
          <p:cNvSpPr txBox="1"/>
          <p:nvPr/>
        </p:nvSpPr>
        <p:spPr>
          <a:xfrm>
            <a:off x="1219201" y="1143806"/>
            <a:ext cx="5492884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Newberry Library – a selection of atlases</a:t>
            </a:r>
          </a:p>
          <a:p>
            <a:endParaRPr lang="en-US" sz="2400" dirty="0"/>
          </a:p>
          <a:p>
            <a:r>
              <a:rPr lang="en-US" sz="2400" b="0" i="0" dirty="0">
                <a:solidFill>
                  <a:srgbClr val="000000"/>
                </a:solidFill>
                <a:effectLst/>
                <a:latin typeface="ProximaNova-Regular"/>
              </a:rPr>
              <a:t>Maps from 1872-1924</a:t>
            </a:r>
          </a:p>
          <a:p>
            <a:endParaRPr lang="en-US" sz="2400" dirty="0">
              <a:solidFill>
                <a:srgbClr val="000000"/>
              </a:solidFill>
              <a:latin typeface="ProximaNova-Regular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ProximaNova-Regular"/>
              </a:rPr>
              <a:t>L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ProximaNova-Regular"/>
              </a:rPr>
              <a:t>arge-scale real estate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ProximaNova-Regular"/>
              </a:rPr>
              <a:t>F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ProximaNova-Regular"/>
              </a:rPr>
              <a:t>ire insurance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ProximaNova-Regular"/>
              </a:rPr>
              <a:t>L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ProximaNova-Regular"/>
              </a:rPr>
              <a:t>and valuation</a:t>
            </a:r>
          </a:p>
          <a:p>
            <a:endParaRPr lang="en-US" sz="2400" b="0" i="0" dirty="0">
              <a:solidFill>
                <a:srgbClr val="000000"/>
              </a:solidFill>
              <a:effectLst/>
              <a:latin typeface="ProximaNova-Regular"/>
            </a:endParaRPr>
          </a:p>
          <a:p>
            <a:r>
              <a:rPr lang="en-US" sz="2000" b="0" i="0" dirty="0">
                <a:solidFill>
                  <a:srgbClr val="000000"/>
                </a:solidFill>
                <a:effectLst/>
                <a:latin typeface="ProximaNova-Regular"/>
              </a:rPr>
              <a:t>The atlases show footprints of individual structures and lots, providing large scale details for studying Chicago’s cultural geography.</a:t>
            </a:r>
            <a:endParaRPr lang="en-US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145A18F-FEFF-4B9D-B6CB-FF7CBEACCF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0038" y="1097557"/>
            <a:ext cx="3810000" cy="48291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3751F52-4AF4-4C6A-AEB4-BB5D09927E2C}"/>
              </a:ext>
            </a:extLst>
          </p:cNvPr>
          <p:cNvSpPr txBox="1"/>
          <p:nvPr/>
        </p:nvSpPr>
        <p:spPr>
          <a:xfrm>
            <a:off x="6096000" y="5934670"/>
            <a:ext cx="609924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494949"/>
                </a:solidFill>
                <a:effectLst/>
                <a:latin typeface="ProximaNova-Regular"/>
              </a:rPr>
              <a:t>Yerkes, Chas. S. Insurance map of the World's Columbian Exposition, Jackson Park, Chicago. 152 Monroe Street, Chicago: Chas. S. Yerkes, April, 1893. Newberry Library.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70461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997E989-D798-4C62-8E93-3D2D613C2488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Mapping Chicagoland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176AEA-5B4F-471A-8DB6-6C64DB8D403F}"/>
              </a:ext>
            </a:extLst>
          </p:cNvPr>
          <p:cNvSpPr txBox="1"/>
          <p:nvPr/>
        </p:nvSpPr>
        <p:spPr>
          <a:xfrm>
            <a:off x="1219201" y="1143809"/>
            <a:ext cx="819717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Intellectual Content</a:t>
            </a:r>
          </a:p>
          <a:p>
            <a:endParaRPr lang="en-US" sz="2000" dirty="0"/>
          </a:p>
          <a:p>
            <a:r>
              <a:rPr lang="en-US" sz="2000" dirty="0"/>
              <a:t>The proposed collections range from the </a:t>
            </a:r>
            <a:r>
              <a:rPr lang="en-US" sz="2000" b="1" dirty="0"/>
              <a:t>earliest cartographic representations</a:t>
            </a:r>
            <a:r>
              <a:rPr lang="en-US" sz="2000" dirty="0"/>
              <a:t> of Chicago prior to its incorporation </a:t>
            </a:r>
            <a:r>
              <a:rPr lang="en-US" sz="2000" b="1" dirty="0"/>
              <a:t>through its rapid expansion</a:t>
            </a:r>
            <a:r>
              <a:rPr lang="en-US" sz="2000" dirty="0"/>
              <a:t> in the early 20th century.</a:t>
            </a:r>
          </a:p>
          <a:p>
            <a:endParaRPr lang="en-US" sz="2000" dirty="0"/>
          </a:p>
          <a:p>
            <a:r>
              <a:rPr lang="en-US" sz="2000" dirty="0"/>
              <a:t>1800-1849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Fort Dearborn established on Indigenous land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Growing number of civilian settlers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Plats laid and purchased by long distance investors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Incorporated as a town in 1833 and city in 1837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First railroad completed and Michigan &amp; Illinois Canal</a:t>
            </a:r>
          </a:p>
        </p:txBody>
      </p:sp>
    </p:spTree>
    <p:extLst>
      <p:ext uri="{BB962C8B-B14F-4D97-AF65-F5344CB8AC3E}">
        <p14:creationId xmlns:p14="http://schemas.microsoft.com/office/powerpoint/2010/main" val="29993954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997E989-D798-4C62-8E93-3D2D613C2488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Mapping Chicagoland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176AEA-5B4F-471A-8DB6-6C64DB8D403F}"/>
              </a:ext>
            </a:extLst>
          </p:cNvPr>
          <p:cNvSpPr txBox="1"/>
          <p:nvPr/>
        </p:nvSpPr>
        <p:spPr>
          <a:xfrm>
            <a:off x="1219198" y="1143809"/>
            <a:ext cx="965662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/>
              <a:t>1850-1899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30,000 residents in 1850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Mass production of maps for business and travel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Great Fire 1871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Over half a million residents by 1880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World’s Columbian Exposition 1893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r>
              <a:rPr lang="en-US" sz="2000" b="1" u="sng" dirty="0"/>
              <a:t>1900-1940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Over 1.6 million residents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 time of “Big Plans,” e.g. Plan of Chicago 1909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Great Migration begins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1919 Race Riots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 Century of Progress Exposition 1933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Mapping in social urban research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Over 3.3 million residents</a:t>
            </a:r>
          </a:p>
        </p:txBody>
      </p:sp>
    </p:spTree>
    <p:extLst>
      <p:ext uri="{BB962C8B-B14F-4D97-AF65-F5344CB8AC3E}">
        <p14:creationId xmlns:p14="http://schemas.microsoft.com/office/powerpoint/2010/main" val="3640926241"/>
      </p:ext>
    </p:extLst>
  </p:cSld>
  <p:clrMapOvr>
    <a:masterClrMapping/>
  </p:clrMapOvr>
</p:sld>
</file>

<file path=ppt/theme/theme1.xml><?xml version="1.0" encoding="utf-8"?>
<a:theme xmlns:a="http://schemas.openxmlformats.org/drawingml/2006/main" name="Storybuilding Neal Creative">
  <a:themeElements>
    <a:clrScheme name="Custom 16">
      <a:dk1>
        <a:srgbClr val="2F2F2F"/>
      </a:dk1>
      <a:lt1>
        <a:srgbClr val="FFFFFF"/>
      </a:lt1>
      <a:dk2>
        <a:srgbClr val="767676"/>
      </a:dk2>
      <a:lt2>
        <a:srgbClr val="FFFFFF"/>
      </a:lt2>
      <a:accent1>
        <a:srgbClr val="8F3830"/>
      </a:accent1>
      <a:accent2>
        <a:srgbClr val="8A9D45"/>
      </a:accent2>
      <a:accent3>
        <a:srgbClr val="715663"/>
      </a:accent3>
      <a:accent4>
        <a:srgbClr val="CC8214"/>
      </a:accent4>
      <a:accent5>
        <a:srgbClr val="155F83"/>
      </a:accent5>
      <a:accent6>
        <a:srgbClr val="B1746F"/>
      </a:accent6>
      <a:hlink>
        <a:srgbClr val="155F83"/>
      </a:hlink>
      <a:folHlink>
        <a:srgbClr val="0F415C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FUL Presentations.pptx" id="{F35F1979-0F96-40AB-A8BA-4291EDE5F127}" vid="{D4D34B82-5498-418F-8E4B-B445820BAA9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10280</TotalTime>
  <Words>505</Words>
  <Application>Microsoft Office PowerPoint</Application>
  <PresentationFormat>Widescreen</PresentationFormat>
  <Paragraphs>141</Paragraphs>
  <Slides>18</Slides>
  <Notes>12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7" baseType="lpstr">
      <vt:lpstr>Arial</vt:lpstr>
      <vt:lpstr>Arial Black</vt:lpstr>
      <vt:lpstr>Calibri</vt:lpstr>
      <vt:lpstr>Century</vt:lpstr>
      <vt:lpstr>Century Gothic</vt:lpstr>
      <vt:lpstr>ProximaNova-Regular</vt:lpstr>
      <vt:lpstr>Segoe UI</vt:lpstr>
      <vt:lpstr>Segoe UI Semilight</vt:lpstr>
      <vt:lpstr>Storybuilding Neal Creative</vt:lpstr>
      <vt:lpstr>Albert Boschke 1860</vt:lpstr>
      <vt:lpstr>Hayden &amp; Booth 1860</vt:lpstr>
      <vt:lpstr>Albert Boschke 1857</vt:lpstr>
      <vt:lpstr>Mapping Chicagoland</vt:lpstr>
      <vt:lpstr>Mapping Chicagoland</vt:lpstr>
      <vt:lpstr>Mapping Chicagoland</vt:lpstr>
      <vt:lpstr>Mapping Chicagoland</vt:lpstr>
      <vt:lpstr>Mapping Chicagoland</vt:lpstr>
      <vt:lpstr>Mapping Chicagoland</vt:lpstr>
      <vt:lpstr>Mapping Chicagoland</vt:lpstr>
      <vt:lpstr>Mapping Chicagoland</vt:lpstr>
      <vt:lpstr>PowerPoint Presentation</vt:lpstr>
      <vt:lpstr>Mapping Chicagoland</vt:lpstr>
      <vt:lpstr>Interface Mockups</vt:lpstr>
      <vt:lpstr>Big Ten Academic Alliance Geoportal</vt:lpstr>
      <vt:lpstr>What happens next…?</vt:lpstr>
      <vt:lpstr>Data mining opportunities</vt:lpstr>
      <vt:lpstr>What happens next…?</vt:lpstr>
    </vt:vector>
  </TitlesOfParts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POWERFUL</dc:title>
  <dc:subject/>
  <dc:creator>Kathy Zadrozny</dc:creator>
  <cp:keywords/>
  <dc:description/>
  <cp:lastModifiedBy>Robert Shepard</cp:lastModifiedBy>
  <cp:revision>311</cp:revision>
  <cp:lastPrinted>2018-02-14T19:57:43Z</cp:lastPrinted>
  <dcterms:created xsi:type="dcterms:W3CDTF">2018-01-05T16:40:53Z</dcterms:created>
  <dcterms:modified xsi:type="dcterms:W3CDTF">2024-02-08T15:00:29Z</dcterms:modified>
  <cp:category/>
</cp:coreProperties>
</file>